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1"/>
  </p:notesMasterIdLst>
  <p:handoutMasterIdLst>
    <p:handoutMasterId r:id="rId12"/>
  </p:handoutMasterIdLst>
  <p:sldIdLst>
    <p:sldId id="292" r:id="rId3"/>
    <p:sldId id="269" r:id="rId4"/>
    <p:sldId id="270" r:id="rId5"/>
    <p:sldId id="271" r:id="rId6"/>
    <p:sldId id="272" r:id="rId7"/>
    <p:sldId id="289" r:id="rId8"/>
    <p:sldId id="273" r:id="rId9"/>
    <p:sldId id="290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560">
          <p15:clr>
            <a:srgbClr val="A4A3A4"/>
          </p15:clr>
        </p15:guide>
        <p15:guide id="3" orient="horz" pos="2129">
          <p15:clr>
            <a:srgbClr val="A4A3A4"/>
          </p15:clr>
        </p15:guide>
        <p15:guide id="4" pos="4889">
          <p15:clr>
            <a:srgbClr val="A4A3A4"/>
          </p15:clr>
        </p15:guide>
        <p15:guide id="5" pos="2881">
          <p15:clr>
            <a:srgbClr val="A4A3A4"/>
          </p15:clr>
        </p15:guide>
        <p15:guide id="6" pos="19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8087" autoAdjust="0"/>
  </p:normalViewPr>
  <p:slideViewPr>
    <p:cSldViewPr snapToGrid="0">
      <p:cViewPr varScale="1">
        <p:scale>
          <a:sx n="139" d="100"/>
          <a:sy n="139" d="100"/>
        </p:scale>
        <p:origin x="642" y="66"/>
      </p:cViewPr>
      <p:guideLst>
        <p:guide orient="horz" pos="1620"/>
        <p:guide orient="horz" pos="1560"/>
        <p:guide orient="horz" pos="2129"/>
        <p:guide pos="4889"/>
        <p:guide pos="2881"/>
        <p:guide pos="192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315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F8FD9C-4F09-4E58-854E-6B5F7A28A320}" type="doc">
      <dgm:prSet loTypeId="urn:microsoft.com/office/officeart/2008/layout/HexagonCluster#2" loCatId="pictur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FE369F-28A2-4F26-B0C3-971927773D88}">
      <dgm:prSet phldrT="[Text]" custT="1"/>
      <dgm:spPr/>
      <dgm:t>
        <a:bodyPr/>
        <a:lstStyle/>
        <a:p>
          <a:r>
            <a:rPr lang="en-US" sz="1400" b="1" dirty="0">
              <a:latin typeface="Constantia" panose="02030602050306030303" pitchFamily="18" charset="0"/>
            </a:rPr>
            <a:t>Professional Interactions</a:t>
          </a:r>
        </a:p>
      </dgm:t>
    </dgm:pt>
    <dgm:pt modelId="{EBD68B7A-218E-4EE1-9519-F1765F021E4F}" type="parTrans" cxnId="{8C96EBF1-FBC6-4B76-AEAD-7A5ECE176469}">
      <dgm:prSet/>
      <dgm:spPr/>
      <dgm:t>
        <a:bodyPr/>
        <a:lstStyle/>
        <a:p>
          <a:endParaRPr lang="en-US" sz="2000" b="1">
            <a:solidFill>
              <a:schemeClr val="bg1"/>
            </a:solidFill>
          </a:endParaRPr>
        </a:p>
      </dgm:t>
    </dgm:pt>
    <dgm:pt modelId="{F02FAF93-4876-4C82-8DD9-A554BCF45971}" type="sibTrans" cxnId="{8C96EBF1-FBC6-4B76-AEAD-7A5ECE176469}">
      <dgm:prSet/>
      <dgm:spPr>
        <a:blipFill dpi="0" rotWithShape="0">
          <a:blip xmlns:r="http://schemas.openxmlformats.org/officeDocument/2006/relationships" r:embed="rId1"/>
          <a:srcRect/>
          <a:stretch>
            <a:fillRect t="-5000" b="-5000"/>
          </a:stretch>
        </a:blipFill>
      </dgm:spPr>
      <dgm:t>
        <a:bodyPr/>
        <a:lstStyle/>
        <a:p>
          <a:endParaRPr lang="en-US" sz="2000" b="1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tock_000006568526XSmall.jpg"/>
        </a:ext>
      </dgm:extLst>
    </dgm:pt>
    <dgm:pt modelId="{34833695-1BE5-4D52-97B3-671D54877F44}">
      <dgm:prSet custT="1"/>
      <dgm:spPr/>
      <dgm:t>
        <a:bodyPr/>
        <a:lstStyle/>
        <a:p>
          <a:r>
            <a:rPr lang="en-US" sz="1400" b="1" dirty="0">
              <a:latin typeface="Constantia" panose="02030602050306030303" pitchFamily="18" charset="0"/>
            </a:rPr>
            <a:t>Reasonable Prices</a:t>
          </a:r>
        </a:p>
      </dgm:t>
    </dgm:pt>
    <dgm:pt modelId="{89928937-0B5A-404B-86C6-772EF6DE1047}" type="parTrans" cxnId="{B4D4B90E-4CDF-4A3F-AA5C-31B1021325A5}">
      <dgm:prSet/>
      <dgm:spPr/>
      <dgm:t>
        <a:bodyPr/>
        <a:lstStyle/>
        <a:p>
          <a:endParaRPr lang="en-US" sz="2000" b="1">
            <a:solidFill>
              <a:schemeClr val="bg1"/>
            </a:solidFill>
          </a:endParaRPr>
        </a:p>
      </dgm:t>
    </dgm:pt>
    <dgm:pt modelId="{FF964D96-DF34-4262-A6AE-FC584AC7063B}" type="sibTrans" cxnId="{B4D4B90E-4CDF-4A3F-AA5C-31B1021325A5}">
      <dgm:prSet/>
      <dgm:spPr>
        <a:blipFill dpi="0" rotWithShape="0">
          <a:blip xmlns:r="http://schemas.openxmlformats.org/officeDocument/2006/relationships" r:embed="rId2"/>
          <a:srcRect/>
          <a:stretch>
            <a:fillRect t="-5000" b="-5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iStock_000007342968XSmall.jpg"/>
        </a:ext>
      </dgm:extLst>
    </dgm:pt>
    <dgm:pt modelId="{5E4B83E0-9483-45BA-9FA1-3CF9FE054C79}">
      <dgm:prSet custT="1"/>
      <dgm:spPr/>
      <dgm:t>
        <a:bodyPr/>
        <a:lstStyle/>
        <a:p>
          <a:r>
            <a:rPr lang="en-US" sz="1400" b="1" dirty="0">
              <a:latin typeface="Constantia" panose="02030602050306030303" pitchFamily="18" charset="0"/>
            </a:rPr>
            <a:t>Exceptional Quality</a:t>
          </a:r>
        </a:p>
      </dgm:t>
    </dgm:pt>
    <dgm:pt modelId="{53C50331-57D0-4219-9E66-DE2FD128363C}" type="parTrans" cxnId="{1C1B2CB1-3031-420E-ADAA-204F42D7D370}">
      <dgm:prSet/>
      <dgm:spPr/>
      <dgm:t>
        <a:bodyPr/>
        <a:lstStyle/>
        <a:p>
          <a:endParaRPr lang="en-US" sz="2000" b="1">
            <a:solidFill>
              <a:schemeClr val="bg1"/>
            </a:solidFill>
          </a:endParaRPr>
        </a:p>
      </dgm:t>
    </dgm:pt>
    <dgm:pt modelId="{9F33D880-D8C2-4FE5-9DA0-47BB5596F1F0}" type="sibTrans" cxnId="{1C1B2CB1-3031-420E-ADAA-204F42D7D370}">
      <dgm:prSet/>
      <dgm:spPr>
        <a:blipFill dpi="0" rotWithShape="0">
          <a:blip xmlns:r="http://schemas.openxmlformats.org/officeDocument/2006/relationships" r:embed="rId3"/>
          <a:srcRect/>
          <a:stretch>
            <a:fillRect t="-5000" b="-5000"/>
          </a:stretch>
        </a:blipFill>
      </dgm:spPr>
      <dgm:t>
        <a:bodyPr/>
        <a:lstStyle/>
        <a:p>
          <a:endParaRPr lang="en-US" sz="2000" b="1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 descr="iStock_000003127471Small.jpg"/>
        </a:ext>
      </dgm:extLst>
    </dgm:pt>
    <dgm:pt modelId="{E6B3DAC9-1E00-4E29-9730-E4ED75F5E7AD}" type="pres">
      <dgm:prSet presAssocID="{83F8FD9C-4F09-4E58-854E-6B5F7A28A320}" presName="Name0" presStyleCnt="0">
        <dgm:presLayoutVars>
          <dgm:chMax val="21"/>
          <dgm:chPref val="21"/>
        </dgm:presLayoutVars>
      </dgm:prSet>
      <dgm:spPr/>
    </dgm:pt>
    <dgm:pt modelId="{C677F6B7-6BA2-43A3-98A9-2FEBF912A790}" type="pres">
      <dgm:prSet presAssocID="{79FE369F-28A2-4F26-B0C3-971927773D88}" presName="text_1" presStyleCnt="0"/>
      <dgm:spPr/>
    </dgm:pt>
    <dgm:pt modelId="{0BB15BAD-3DA1-4321-B57B-C01D254B7763}" type="pres">
      <dgm:prSet presAssocID="{79FE369F-28A2-4F26-B0C3-971927773D88}" presName="textRepeatNode" presStyleLbl="alignNode1" presStyleIdx="0" presStyleCnt="3" custScaleX="113756">
        <dgm:presLayoutVars>
          <dgm:chMax val="0"/>
          <dgm:chPref val="0"/>
          <dgm:bulletEnabled val="1"/>
        </dgm:presLayoutVars>
      </dgm:prSet>
      <dgm:spPr/>
    </dgm:pt>
    <dgm:pt modelId="{EE9E6300-6EDC-4BCB-9F99-E6549830DA24}" type="pres">
      <dgm:prSet presAssocID="{79FE369F-28A2-4F26-B0C3-971927773D88}" presName="text_accent_1" presStyleCnt="0"/>
      <dgm:spPr/>
    </dgm:pt>
    <dgm:pt modelId="{584C5D24-5D81-4037-A746-F35CBCF226AB}" type="pres">
      <dgm:prSet presAssocID="{79FE369F-28A2-4F26-B0C3-971927773D88}" presName="accentRepeatNode" presStyleLbl="solidAlignAcc1" presStyleIdx="0" presStyleCnt="6"/>
      <dgm:spPr/>
    </dgm:pt>
    <dgm:pt modelId="{3C43E06A-AD44-4DEE-B00D-F3E4645958A8}" type="pres">
      <dgm:prSet presAssocID="{F02FAF93-4876-4C82-8DD9-A554BCF45971}" presName="image_1" presStyleCnt="0"/>
      <dgm:spPr/>
    </dgm:pt>
    <dgm:pt modelId="{E1708757-DE70-4B37-9EB6-DEC398CBBEAC}" type="pres">
      <dgm:prSet presAssocID="{F02FAF93-4876-4C82-8DD9-A554BCF45971}" presName="imageRepeatNode" presStyleLbl="dkBgShp" presStyleIdx="0" presStyleCnt="3"/>
      <dgm:spPr/>
    </dgm:pt>
    <dgm:pt modelId="{7CF64622-DCF8-4F70-B5CE-2D7337BE7DA6}" type="pres">
      <dgm:prSet presAssocID="{F02FAF93-4876-4C82-8DD9-A554BCF45971}" presName="image_accent_1" presStyleCnt="0"/>
      <dgm:spPr/>
    </dgm:pt>
    <dgm:pt modelId="{AA19FC18-8315-40F8-BEE8-AAAA9EF02972}" type="pres">
      <dgm:prSet presAssocID="{F02FAF93-4876-4C82-8DD9-A554BCF45971}" presName="accentRepeatNode" presStyleLbl="solidAlignAcc1" presStyleIdx="1" presStyleCnt="6"/>
      <dgm:spPr/>
    </dgm:pt>
    <dgm:pt modelId="{03EA447C-4A9E-4F08-8F88-95E53740EC03}" type="pres">
      <dgm:prSet presAssocID="{34833695-1BE5-4D52-97B3-671D54877F44}" presName="text_2" presStyleCnt="0"/>
      <dgm:spPr/>
    </dgm:pt>
    <dgm:pt modelId="{D55B92B7-E9DB-43E7-8405-BF7FEE3EE02C}" type="pres">
      <dgm:prSet presAssocID="{34833695-1BE5-4D52-97B3-671D54877F44}" presName="textRepeatNode" presStyleLbl="alignNode1" presStyleIdx="1" presStyleCnt="3" custScaleX="108843">
        <dgm:presLayoutVars>
          <dgm:chMax val="0"/>
          <dgm:chPref val="0"/>
          <dgm:bulletEnabled val="1"/>
        </dgm:presLayoutVars>
      </dgm:prSet>
      <dgm:spPr/>
    </dgm:pt>
    <dgm:pt modelId="{03558106-B7AD-4E42-950E-22A7D50A9642}" type="pres">
      <dgm:prSet presAssocID="{34833695-1BE5-4D52-97B3-671D54877F44}" presName="text_accent_2" presStyleCnt="0"/>
      <dgm:spPr/>
    </dgm:pt>
    <dgm:pt modelId="{103DF2B9-C962-4A4C-BA7C-DD120D10DD0B}" type="pres">
      <dgm:prSet presAssocID="{34833695-1BE5-4D52-97B3-671D54877F44}" presName="accentRepeatNode" presStyleLbl="solidAlignAcc1" presStyleIdx="2" presStyleCnt="6"/>
      <dgm:spPr/>
    </dgm:pt>
    <dgm:pt modelId="{A2D593CE-8A6D-4151-857F-6B91B5444935}" type="pres">
      <dgm:prSet presAssocID="{FF964D96-DF34-4262-A6AE-FC584AC7063B}" presName="image_2" presStyleCnt="0"/>
      <dgm:spPr/>
    </dgm:pt>
    <dgm:pt modelId="{B4B3A077-E145-4C30-A9F6-F29FC997785C}" type="pres">
      <dgm:prSet presAssocID="{FF964D96-DF34-4262-A6AE-FC584AC7063B}" presName="imageRepeatNode" presStyleLbl="dkBgShp" presStyleIdx="1" presStyleCnt="3"/>
      <dgm:spPr/>
    </dgm:pt>
    <dgm:pt modelId="{654BF6C6-239B-410E-BD35-7F7B6E4E46AA}" type="pres">
      <dgm:prSet presAssocID="{FF964D96-DF34-4262-A6AE-FC584AC7063B}" presName="image_accent_2" presStyleCnt="0"/>
      <dgm:spPr/>
    </dgm:pt>
    <dgm:pt modelId="{61DC5249-9D1B-4E9A-A4A4-06611A8E8F05}" type="pres">
      <dgm:prSet presAssocID="{FF964D96-DF34-4262-A6AE-FC584AC7063B}" presName="accentRepeatNode" presStyleLbl="solidAlignAcc1" presStyleIdx="3" presStyleCnt="6"/>
      <dgm:spPr/>
    </dgm:pt>
    <dgm:pt modelId="{284C136E-05AE-4EB9-8F64-BAC0CC92EC72}" type="pres">
      <dgm:prSet presAssocID="{5E4B83E0-9483-45BA-9FA1-3CF9FE054C79}" presName="text_3" presStyleCnt="0"/>
      <dgm:spPr/>
    </dgm:pt>
    <dgm:pt modelId="{D4E55C3E-DA64-4FED-B544-C725E7777C2C}" type="pres">
      <dgm:prSet presAssocID="{5E4B83E0-9483-45BA-9FA1-3CF9FE054C79}" presName="textRepeatNode" presStyleLbl="alignNode1" presStyleIdx="2" presStyleCnt="3" custScaleX="105754">
        <dgm:presLayoutVars>
          <dgm:chMax val="0"/>
          <dgm:chPref val="0"/>
          <dgm:bulletEnabled val="1"/>
        </dgm:presLayoutVars>
      </dgm:prSet>
      <dgm:spPr/>
    </dgm:pt>
    <dgm:pt modelId="{E05BC992-8F5A-411D-966C-EDE58D520A08}" type="pres">
      <dgm:prSet presAssocID="{5E4B83E0-9483-45BA-9FA1-3CF9FE054C79}" presName="text_accent_3" presStyleCnt="0"/>
      <dgm:spPr/>
    </dgm:pt>
    <dgm:pt modelId="{82F0CFBC-11F9-4068-A384-45941CFD7D11}" type="pres">
      <dgm:prSet presAssocID="{5E4B83E0-9483-45BA-9FA1-3CF9FE054C79}" presName="accentRepeatNode" presStyleLbl="solidAlignAcc1" presStyleIdx="4" presStyleCnt="6"/>
      <dgm:spPr/>
    </dgm:pt>
    <dgm:pt modelId="{3D7FD453-A70C-449F-AD60-2A138ABD9BCD}" type="pres">
      <dgm:prSet presAssocID="{9F33D880-D8C2-4FE5-9DA0-47BB5596F1F0}" presName="image_3" presStyleCnt="0"/>
      <dgm:spPr/>
    </dgm:pt>
    <dgm:pt modelId="{44528502-DA5D-402C-A1CB-2E5CBECD4FBB}" type="pres">
      <dgm:prSet presAssocID="{9F33D880-D8C2-4FE5-9DA0-47BB5596F1F0}" presName="imageRepeatNode" presStyleLbl="dkBgShp" presStyleIdx="2" presStyleCnt="3"/>
      <dgm:spPr/>
    </dgm:pt>
    <dgm:pt modelId="{51E24A65-63A3-4DE8-920D-1F94DEA6C7BC}" type="pres">
      <dgm:prSet presAssocID="{9F33D880-D8C2-4FE5-9DA0-47BB5596F1F0}" presName="image_accent_3" presStyleCnt="0"/>
      <dgm:spPr/>
    </dgm:pt>
    <dgm:pt modelId="{7DF9A753-D2AC-46FE-8745-C55799C1B143}" type="pres">
      <dgm:prSet presAssocID="{9F33D880-D8C2-4FE5-9DA0-47BB5596F1F0}" presName="accentRepeatNode" presStyleLbl="solidAlignAcc1" presStyleIdx="5" presStyleCnt="6"/>
      <dgm:spPr/>
    </dgm:pt>
  </dgm:ptLst>
  <dgm:cxnLst>
    <dgm:cxn modelId="{B4D4B90E-4CDF-4A3F-AA5C-31B1021325A5}" srcId="{83F8FD9C-4F09-4E58-854E-6B5F7A28A320}" destId="{34833695-1BE5-4D52-97B3-671D54877F44}" srcOrd="1" destOrd="0" parTransId="{89928937-0B5A-404B-86C6-772EF6DE1047}" sibTransId="{FF964D96-DF34-4262-A6AE-FC584AC7063B}"/>
    <dgm:cxn modelId="{3BEFC73F-158C-478B-92D0-7D592842AE2F}" type="presOf" srcId="{9F33D880-D8C2-4FE5-9DA0-47BB5596F1F0}" destId="{44528502-DA5D-402C-A1CB-2E5CBECD4FBB}" srcOrd="0" destOrd="0" presId="urn:microsoft.com/office/officeart/2008/layout/HexagonCluster#2"/>
    <dgm:cxn modelId="{22E06745-4F89-499E-ADB2-9D375867D71A}" type="presOf" srcId="{83F8FD9C-4F09-4E58-854E-6B5F7A28A320}" destId="{E6B3DAC9-1E00-4E29-9730-E4ED75F5E7AD}" srcOrd="0" destOrd="0" presId="urn:microsoft.com/office/officeart/2008/layout/HexagonCluster#2"/>
    <dgm:cxn modelId="{2089AA6C-707D-4C1D-ADCD-E2DE639E0CDF}" type="presOf" srcId="{79FE369F-28A2-4F26-B0C3-971927773D88}" destId="{0BB15BAD-3DA1-4321-B57B-C01D254B7763}" srcOrd="0" destOrd="0" presId="urn:microsoft.com/office/officeart/2008/layout/HexagonCluster#2"/>
    <dgm:cxn modelId="{F1D15B9F-85AC-4FFE-888A-1760F454B2C7}" type="presOf" srcId="{34833695-1BE5-4D52-97B3-671D54877F44}" destId="{D55B92B7-E9DB-43E7-8405-BF7FEE3EE02C}" srcOrd="0" destOrd="0" presId="urn:microsoft.com/office/officeart/2008/layout/HexagonCluster#2"/>
    <dgm:cxn modelId="{1C1B2CB1-3031-420E-ADAA-204F42D7D370}" srcId="{83F8FD9C-4F09-4E58-854E-6B5F7A28A320}" destId="{5E4B83E0-9483-45BA-9FA1-3CF9FE054C79}" srcOrd="2" destOrd="0" parTransId="{53C50331-57D0-4219-9E66-DE2FD128363C}" sibTransId="{9F33D880-D8C2-4FE5-9DA0-47BB5596F1F0}"/>
    <dgm:cxn modelId="{323019C5-DC1A-4FB1-94FF-AD1051AF1425}" type="presOf" srcId="{FF964D96-DF34-4262-A6AE-FC584AC7063B}" destId="{B4B3A077-E145-4C30-A9F6-F29FC997785C}" srcOrd="0" destOrd="0" presId="urn:microsoft.com/office/officeart/2008/layout/HexagonCluster#2"/>
    <dgm:cxn modelId="{DA099CCB-B5C5-4253-8D00-2C7C2ED4CDEE}" type="presOf" srcId="{5E4B83E0-9483-45BA-9FA1-3CF9FE054C79}" destId="{D4E55C3E-DA64-4FED-B544-C725E7777C2C}" srcOrd="0" destOrd="0" presId="urn:microsoft.com/office/officeart/2008/layout/HexagonCluster#2"/>
    <dgm:cxn modelId="{8C96EBF1-FBC6-4B76-AEAD-7A5ECE176469}" srcId="{83F8FD9C-4F09-4E58-854E-6B5F7A28A320}" destId="{79FE369F-28A2-4F26-B0C3-971927773D88}" srcOrd="0" destOrd="0" parTransId="{EBD68B7A-218E-4EE1-9519-F1765F021E4F}" sibTransId="{F02FAF93-4876-4C82-8DD9-A554BCF45971}"/>
    <dgm:cxn modelId="{F482D2FE-479F-41D5-9A8B-81F21A94B6FA}" type="presOf" srcId="{F02FAF93-4876-4C82-8DD9-A554BCF45971}" destId="{E1708757-DE70-4B37-9EB6-DEC398CBBEAC}" srcOrd="0" destOrd="0" presId="urn:microsoft.com/office/officeart/2008/layout/HexagonCluster#2"/>
    <dgm:cxn modelId="{D085BBAD-066A-4F64-AEB2-2840EFBE11FD}" type="presParOf" srcId="{E6B3DAC9-1E00-4E29-9730-E4ED75F5E7AD}" destId="{C677F6B7-6BA2-43A3-98A9-2FEBF912A790}" srcOrd="0" destOrd="0" presId="urn:microsoft.com/office/officeart/2008/layout/HexagonCluster#2"/>
    <dgm:cxn modelId="{63DBB9B7-9F01-4F94-B227-B912B125BABF}" type="presParOf" srcId="{C677F6B7-6BA2-43A3-98A9-2FEBF912A790}" destId="{0BB15BAD-3DA1-4321-B57B-C01D254B7763}" srcOrd="0" destOrd="0" presId="urn:microsoft.com/office/officeart/2008/layout/HexagonCluster#2"/>
    <dgm:cxn modelId="{2C899FAE-F9A2-4656-B59C-F57214D3B73C}" type="presParOf" srcId="{E6B3DAC9-1E00-4E29-9730-E4ED75F5E7AD}" destId="{EE9E6300-6EDC-4BCB-9F99-E6549830DA24}" srcOrd="1" destOrd="0" presId="urn:microsoft.com/office/officeart/2008/layout/HexagonCluster#2"/>
    <dgm:cxn modelId="{BB22BCC3-2F41-4612-BAC1-8917C88CD1F1}" type="presParOf" srcId="{EE9E6300-6EDC-4BCB-9F99-E6549830DA24}" destId="{584C5D24-5D81-4037-A746-F35CBCF226AB}" srcOrd="0" destOrd="0" presId="urn:microsoft.com/office/officeart/2008/layout/HexagonCluster#2"/>
    <dgm:cxn modelId="{B8AD0FDC-20D4-4F6B-937F-3230733838A0}" type="presParOf" srcId="{E6B3DAC9-1E00-4E29-9730-E4ED75F5E7AD}" destId="{3C43E06A-AD44-4DEE-B00D-F3E4645958A8}" srcOrd="2" destOrd="0" presId="urn:microsoft.com/office/officeart/2008/layout/HexagonCluster#2"/>
    <dgm:cxn modelId="{D98CC939-08D6-4CAF-970B-6E107242EDF3}" type="presParOf" srcId="{3C43E06A-AD44-4DEE-B00D-F3E4645958A8}" destId="{E1708757-DE70-4B37-9EB6-DEC398CBBEAC}" srcOrd="0" destOrd="0" presId="urn:microsoft.com/office/officeart/2008/layout/HexagonCluster#2"/>
    <dgm:cxn modelId="{0BC90677-05DB-4D55-819E-FEE3FFB74129}" type="presParOf" srcId="{E6B3DAC9-1E00-4E29-9730-E4ED75F5E7AD}" destId="{7CF64622-DCF8-4F70-B5CE-2D7337BE7DA6}" srcOrd="3" destOrd="0" presId="urn:microsoft.com/office/officeart/2008/layout/HexagonCluster#2"/>
    <dgm:cxn modelId="{D25EFF2A-56B0-4F38-BBC7-2018E30637BD}" type="presParOf" srcId="{7CF64622-DCF8-4F70-B5CE-2D7337BE7DA6}" destId="{AA19FC18-8315-40F8-BEE8-AAAA9EF02972}" srcOrd="0" destOrd="0" presId="urn:microsoft.com/office/officeart/2008/layout/HexagonCluster#2"/>
    <dgm:cxn modelId="{B6EC135F-DD6A-4953-8090-68E19951F287}" type="presParOf" srcId="{E6B3DAC9-1E00-4E29-9730-E4ED75F5E7AD}" destId="{03EA447C-4A9E-4F08-8F88-95E53740EC03}" srcOrd="4" destOrd="0" presId="urn:microsoft.com/office/officeart/2008/layout/HexagonCluster#2"/>
    <dgm:cxn modelId="{3837DF0F-616A-4342-8A27-D1F6E5F41822}" type="presParOf" srcId="{03EA447C-4A9E-4F08-8F88-95E53740EC03}" destId="{D55B92B7-E9DB-43E7-8405-BF7FEE3EE02C}" srcOrd="0" destOrd="0" presId="urn:microsoft.com/office/officeart/2008/layout/HexagonCluster#2"/>
    <dgm:cxn modelId="{4306F9B9-4A1B-4A88-A68C-AC9BF9415900}" type="presParOf" srcId="{E6B3DAC9-1E00-4E29-9730-E4ED75F5E7AD}" destId="{03558106-B7AD-4E42-950E-22A7D50A9642}" srcOrd="5" destOrd="0" presId="urn:microsoft.com/office/officeart/2008/layout/HexagonCluster#2"/>
    <dgm:cxn modelId="{B9202FC2-09F6-40C2-B0B9-5216BF176F58}" type="presParOf" srcId="{03558106-B7AD-4E42-950E-22A7D50A9642}" destId="{103DF2B9-C962-4A4C-BA7C-DD120D10DD0B}" srcOrd="0" destOrd="0" presId="urn:microsoft.com/office/officeart/2008/layout/HexagonCluster#2"/>
    <dgm:cxn modelId="{FB9212B0-DB6D-4A36-9BCD-41131E260695}" type="presParOf" srcId="{E6B3DAC9-1E00-4E29-9730-E4ED75F5E7AD}" destId="{A2D593CE-8A6D-4151-857F-6B91B5444935}" srcOrd="6" destOrd="0" presId="urn:microsoft.com/office/officeart/2008/layout/HexagonCluster#2"/>
    <dgm:cxn modelId="{E30BFC5B-146A-4719-9C20-41CD0FF1A3D9}" type="presParOf" srcId="{A2D593CE-8A6D-4151-857F-6B91B5444935}" destId="{B4B3A077-E145-4C30-A9F6-F29FC997785C}" srcOrd="0" destOrd="0" presId="urn:microsoft.com/office/officeart/2008/layout/HexagonCluster#2"/>
    <dgm:cxn modelId="{36DA5353-671B-4CF0-95C0-9558FDE86870}" type="presParOf" srcId="{E6B3DAC9-1E00-4E29-9730-E4ED75F5E7AD}" destId="{654BF6C6-239B-410E-BD35-7F7B6E4E46AA}" srcOrd="7" destOrd="0" presId="urn:microsoft.com/office/officeart/2008/layout/HexagonCluster#2"/>
    <dgm:cxn modelId="{80FCF495-565E-4DC8-9D49-EC29971220F9}" type="presParOf" srcId="{654BF6C6-239B-410E-BD35-7F7B6E4E46AA}" destId="{61DC5249-9D1B-4E9A-A4A4-06611A8E8F05}" srcOrd="0" destOrd="0" presId="urn:microsoft.com/office/officeart/2008/layout/HexagonCluster#2"/>
    <dgm:cxn modelId="{A3017219-71D3-4EF1-BDD1-5BE56984FDF2}" type="presParOf" srcId="{E6B3DAC9-1E00-4E29-9730-E4ED75F5E7AD}" destId="{284C136E-05AE-4EB9-8F64-BAC0CC92EC72}" srcOrd="8" destOrd="0" presId="urn:microsoft.com/office/officeart/2008/layout/HexagonCluster#2"/>
    <dgm:cxn modelId="{27606608-314C-4B35-B055-8F96295AF366}" type="presParOf" srcId="{284C136E-05AE-4EB9-8F64-BAC0CC92EC72}" destId="{D4E55C3E-DA64-4FED-B544-C725E7777C2C}" srcOrd="0" destOrd="0" presId="urn:microsoft.com/office/officeart/2008/layout/HexagonCluster#2"/>
    <dgm:cxn modelId="{8E029131-602A-4C5B-9713-5CB84F0A8294}" type="presParOf" srcId="{E6B3DAC9-1E00-4E29-9730-E4ED75F5E7AD}" destId="{E05BC992-8F5A-411D-966C-EDE58D520A08}" srcOrd="9" destOrd="0" presId="urn:microsoft.com/office/officeart/2008/layout/HexagonCluster#2"/>
    <dgm:cxn modelId="{BDEB4B75-C7ED-43EB-BF76-3FA41EC95251}" type="presParOf" srcId="{E05BC992-8F5A-411D-966C-EDE58D520A08}" destId="{82F0CFBC-11F9-4068-A384-45941CFD7D11}" srcOrd="0" destOrd="0" presId="urn:microsoft.com/office/officeart/2008/layout/HexagonCluster#2"/>
    <dgm:cxn modelId="{D7FE3D19-DF9E-4849-9439-F6017C39BAF6}" type="presParOf" srcId="{E6B3DAC9-1E00-4E29-9730-E4ED75F5E7AD}" destId="{3D7FD453-A70C-449F-AD60-2A138ABD9BCD}" srcOrd="10" destOrd="0" presId="urn:microsoft.com/office/officeart/2008/layout/HexagonCluster#2"/>
    <dgm:cxn modelId="{C08082CA-BB2B-48A8-8150-30FD051F0A2F}" type="presParOf" srcId="{3D7FD453-A70C-449F-AD60-2A138ABD9BCD}" destId="{44528502-DA5D-402C-A1CB-2E5CBECD4FBB}" srcOrd="0" destOrd="0" presId="urn:microsoft.com/office/officeart/2008/layout/HexagonCluster#2"/>
    <dgm:cxn modelId="{F0FE4CB7-9C2C-413E-B585-632D908F381A}" type="presParOf" srcId="{E6B3DAC9-1E00-4E29-9730-E4ED75F5E7AD}" destId="{51E24A65-63A3-4DE8-920D-1F94DEA6C7BC}" srcOrd="11" destOrd="0" presId="urn:microsoft.com/office/officeart/2008/layout/HexagonCluster#2"/>
    <dgm:cxn modelId="{3C6DF935-77A2-40D3-A366-2AC5F27AD137}" type="presParOf" srcId="{51E24A65-63A3-4DE8-920D-1F94DEA6C7BC}" destId="{7DF9A753-D2AC-46FE-8745-C55799C1B143}" srcOrd="0" destOrd="0" presId="urn:microsoft.com/office/officeart/2008/layout/HexagonCluster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15BAD-3DA1-4321-B57B-C01D254B7763}">
      <dsp:nvSpPr>
        <dsp:cNvPr id="0" name=""/>
        <dsp:cNvSpPr/>
      </dsp:nvSpPr>
      <dsp:spPr>
        <a:xfrm>
          <a:off x="1753129" y="1987870"/>
          <a:ext cx="1625075" cy="1231874"/>
        </a:xfrm>
        <a:prstGeom prst="hexagon">
          <a:avLst>
            <a:gd name="adj" fmla="val 2889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 w="12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onstantia" panose="02030602050306030303" pitchFamily="18" charset="0"/>
            </a:rPr>
            <a:t>Professional Interactions</a:t>
          </a:r>
        </a:p>
      </dsp:txBody>
      <dsp:txXfrm>
        <a:off x="2007181" y="2180452"/>
        <a:ext cx="1116971" cy="846710"/>
      </dsp:txXfrm>
    </dsp:sp>
    <dsp:sp modelId="{584C5D24-5D81-4037-A746-F35CBCF226AB}">
      <dsp:nvSpPr>
        <dsp:cNvPr id="0" name=""/>
        <dsp:cNvSpPr/>
      </dsp:nvSpPr>
      <dsp:spPr>
        <a:xfrm>
          <a:off x="1883686" y="2530075"/>
          <a:ext cx="171290" cy="147786"/>
        </a:xfrm>
        <a:prstGeom prst="hexagon">
          <a:avLst>
            <a:gd name="adj" fmla="val 2889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708757-DE70-4B37-9EB6-DEC398CBBEAC}">
      <dsp:nvSpPr>
        <dsp:cNvPr id="0" name=""/>
        <dsp:cNvSpPr/>
      </dsp:nvSpPr>
      <dsp:spPr>
        <a:xfrm>
          <a:off x="686121" y="1320095"/>
          <a:ext cx="1464288" cy="1262462"/>
        </a:xfrm>
        <a:prstGeom prst="hexagon">
          <a:avLst>
            <a:gd name="adj" fmla="val 28890"/>
            <a:gd name="vf" fmla="val 115470"/>
          </a:avLst>
        </a:prstGeom>
        <a:blipFill dpi="0" rotWithShape="0">
          <a:blip xmlns:r="http://schemas.openxmlformats.org/officeDocument/2006/relationships" r:embed="rId1"/>
          <a:srcRect/>
          <a:stretch>
            <a:fillRect t="-5000" b="-5000"/>
          </a:stretch>
        </a:blipFill>
        <a:ln>
          <a:noFill/>
        </a:ln>
        <a:effectLst>
          <a:glow rad="63500">
            <a:schemeClr val="accent1">
              <a:shade val="80000"/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A19FC18-8315-40F8-BEE8-AAAA9EF02972}">
      <dsp:nvSpPr>
        <dsp:cNvPr id="0" name=""/>
        <dsp:cNvSpPr/>
      </dsp:nvSpPr>
      <dsp:spPr>
        <a:xfrm>
          <a:off x="1631155" y="2393880"/>
          <a:ext cx="171290" cy="147786"/>
        </a:xfrm>
        <a:prstGeom prst="hexagon">
          <a:avLst>
            <a:gd name="adj" fmla="val 2889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5B92B7-E9DB-43E7-8405-BF7FEE3EE02C}">
      <dsp:nvSpPr>
        <dsp:cNvPr id="0" name=""/>
        <dsp:cNvSpPr/>
      </dsp:nvSpPr>
      <dsp:spPr>
        <a:xfrm>
          <a:off x="2921074" y="1320095"/>
          <a:ext cx="1593775" cy="1262462"/>
        </a:xfrm>
        <a:prstGeom prst="hexagon">
          <a:avLst>
            <a:gd name="adj" fmla="val 2889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 w="12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onstantia" panose="02030602050306030303" pitchFamily="18" charset="0"/>
            </a:rPr>
            <a:t>Reasonable Prices</a:t>
          </a:r>
        </a:p>
      </dsp:txBody>
      <dsp:txXfrm>
        <a:off x="3175464" y="1521602"/>
        <a:ext cx="1084995" cy="859448"/>
      </dsp:txXfrm>
    </dsp:sp>
    <dsp:sp modelId="{103DF2B9-C962-4A4C-BA7C-DD120D10DD0B}">
      <dsp:nvSpPr>
        <dsp:cNvPr id="0" name=""/>
        <dsp:cNvSpPr/>
      </dsp:nvSpPr>
      <dsp:spPr>
        <a:xfrm>
          <a:off x="3930851" y="2393880"/>
          <a:ext cx="171290" cy="147786"/>
        </a:xfrm>
        <a:prstGeom prst="hexagon">
          <a:avLst>
            <a:gd name="adj" fmla="val 2889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B3A077-E145-4C30-A9F6-F29FC997785C}">
      <dsp:nvSpPr>
        <dsp:cNvPr id="0" name=""/>
        <dsp:cNvSpPr/>
      </dsp:nvSpPr>
      <dsp:spPr>
        <a:xfrm>
          <a:off x="4151571" y="1987870"/>
          <a:ext cx="1428562" cy="1231874"/>
        </a:xfrm>
        <a:prstGeom prst="hexagon">
          <a:avLst>
            <a:gd name="adj" fmla="val 28890"/>
            <a:gd name="vf" fmla="val 115470"/>
          </a:avLst>
        </a:prstGeom>
        <a:blipFill dpi="0" rotWithShape="0">
          <a:blip xmlns:r="http://schemas.openxmlformats.org/officeDocument/2006/relationships" r:embed="rId2"/>
          <a:srcRect/>
          <a:stretch>
            <a:fillRect t="-5000" b="-5000"/>
          </a:stretch>
        </a:blipFill>
        <a:ln>
          <a:noFill/>
        </a:ln>
        <a:effectLst>
          <a:glow rad="63500">
            <a:schemeClr val="accent1">
              <a:shade val="80000"/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1DC5249-9D1B-4E9A-A4A4-06611A8E8F05}">
      <dsp:nvSpPr>
        <dsp:cNvPr id="0" name=""/>
        <dsp:cNvSpPr/>
      </dsp:nvSpPr>
      <dsp:spPr>
        <a:xfrm>
          <a:off x="4183382" y="2530075"/>
          <a:ext cx="171290" cy="147786"/>
        </a:xfrm>
        <a:prstGeom prst="hexagon">
          <a:avLst>
            <a:gd name="adj" fmla="val 2889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E55C3E-DA64-4FED-B544-C725E7777C2C}">
      <dsp:nvSpPr>
        <dsp:cNvPr id="0" name=""/>
        <dsp:cNvSpPr/>
      </dsp:nvSpPr>
      <dsp:spPr>
        <a:xfrm>
          <a:off x="1810285" y="674858"/>
          <a:ext cx="1510761" cy="1231874"/>
        </a:xfrm>
        <a:prstGeom prst="hexagon">
          <a:avLst>
            <a:gd name="adj" fmla="val 2889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25000"/>
                <a:satMod val="125000"/>
              </a:schemeClr>
            </a:gs>
            <a:gs pos="40000">
              <a:schemeClr val="accent1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59000"/>
                <a:satMod val="130000"/>
              </a:schemeClr>
            </a:gs>
            <a:gs pos="65000">
              <a:schemeClr val="accent1">
                <a:hueOff val="0"/>
                <a:satOff val="0"/>
                <a:lumOff val="0"/>
                <a:alphaOff val="0"/>
                <a:tint val="55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0000"/>
                <a:satMod val="125000"/>
              </a:schemeClr>
            </a:gs>
          </a:gsLst>
          <a:lin ang="5400000" scaled="0"/>
        </a:gradFill>
        <a:ln w="12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63500">
            <a:schemeClr val="accent1"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Constantia" panose="02030602050306030303" pitchFamily="18" charset="0"/>
            </a:rPr>
            <a:t>Exceptional Quality</a:t>
          </a:r>
        </a:p>
      </dsp:txBody>
      <dsp:txXfrm>
        <a:off x="2054811" y="874245"/>
        <a:ext cx="1021709" cy="833100"/>
      </dsp:txXfrm>
    </dsp:sp>
    <dsp:sp modelId="{82F0CFBC-11F9-4068-A384-45941CFD7D11}">
      <dsp:nvSpPr>
        <dsp:cNvPr id="0" name=""/>
        <dsp:cNvSpPr/>
      </dsp:nvSpPr>
      <dsp:spPr>
        <a:xfrm>
          <a:off x="2782226" y="708021"/>
          <a:ext cx="171290" cy="147786"/>
        </a:xfrm>
        <a:prstGeom prst="hexagon">
          <a:avLst>
            <a:gd name="adj" fmla="val 2889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528502-DA5D-402C-A1CB-2E5CBECD4FBB}">
      <dsp:nvSpPr>
        <dsp:cNvPr id="0" name=""/>
        <dsp:cNvSpPr/>
      </dsp:nvSpPr>
      <dsp:spPr>
        <a:xfrm>
          <a:off x="2985817" y="0"/>
          <a:ext cx="1464288" cy="1262462"/>
        </a:xfrm>
        <a:prstGeom prst="hexagon">
          <a:avLst>
            <a:gd name="adj" fmla="val 28890"/>
            <a:gd name="vf" fmla="val 115470"/>
          </a:avLst>
        </a:prstGeom>
        <a:blipFill dpi="0" rotWithShape="0">
          <a:blip xmlns:r="http://schemas.openxmlformats.org/officeDocument/2006/relationships" r:embed="rId3"/>
          <a:srcRect/>
          <a:stretch>
            <a:fillRect t="-5000" b="-5000"/>
          </a:stretch>
        </a:blipFill>
        <a:ln>
          <a:noFill/>
        </a:ln>
        <a:effectLst>
          <a:glow rad="63500">
            <a:schemeClr val="accent1">
              <a:shade val="80000"/>
              <a:hueOff val="0"/>
              <a:satOff val="0"/>
              <a:lumOff val="0"/>
              <a:alphaOff val="0"/>
              <a:alpha val="45000"/>
              <a:satMod val="120000"/>
            </a:schemeClr>
          </a:glo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DF9A753-D2AC-46FE-8745-C55799C1B143}">
      <dsp:nvSpPr>
        <dsp:cNvPr id="0" name=""/>
        <dsp:cNvSpPr/>
      </dsp:nvSpPr>
      <dsp:spPr>
        <a:xfrm>
          <a:off x="3049929" y="542849"/>
          <a:ext cx="171290" cy="147786"/>
        </a:xfrm>
        <a:prstGeom prst="hexagon">
          <a:avLst>
            <a:gd name="adj" fmla="val 2889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#2">
  <dgm:title val=""/>
  <dgm:desc val=""/>
  <dgm:catLst>
    <dgm:cat type="picture" pri="24000"/>
    <dgm:cat type="relationship" pri="500"/>
    <dgm:cat type="pictureconvert" pri="24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656"/>
        </dgm:alg>
        <dgm:constrLst>
          <dgm:constr type="primFontSz" for="des" ptType="node" op="equ" val="65"/>
          <dgm:constr type="l" for="ch" forName="text_1" refType="w" fact="0.4493"/>
          <dgm:constr type="t" for="ch" forName="text_1" refType="h" fact="0.3516"/>
          <dgm:constr type="w" for="ch" forName="text_1" refType="w" fact="0.5507"/>
          <dgm:constr type="h" for="ch" forName="text_1" refType="h" fact="0.6484"/>
          <dgm:constr type="l" for="ch" forName="text_accent_1" refType="w" fact="0.4616"/>
          <dgm:constr type="t" for="ch" forName="text_accent_1" refType="h" fact="0.6369"/>
          <dgm:constr type="w" for="ch" forName="text_accent_1" refType="w" fact="0.066"/>
          <dgm:constr type="h" for="ch" forName="text_accent_1" refType="h" fact="0.0777"/>
          <dgm:constr type="l" for="ch" forName="image_1" refType="w" fact="0"/>
          <dgm:constr type="t" for="ch" forName="image_1" refType="h" fact="0"/>
          <dgm:constr type="w" for="ch" forName="image_1" refType="w" fact="0.5644"/>
          <dgm:constr type="h" for="ch" forName="image_1" refType="h" fact="0.6645"/>
          <dgm:constr type="l" for="ch" forName="image_accent_1" refType="w" fact="0.3643"/>
          <dgm:constr type="t" for="ch" forName="image_accent_1" refType="h" fact="0.5653"/>
          <dgm:constr type="w" for="ch" forName="image_accent_1" refType="w" fact="0.066"/>
          <dgm:constr type="h" for="ch" forName="image_accent_1" refType="h" fact="0.0777"/>
        </dgm:constrLst>
      </dgm:if>
      <dgm:if name="Name3" axis="ch" ptType="node" func="cnt" op="equ" val="2">
        <dgm:alg type="composite">
          <dgm:param type="ar" val="2.5781"/>
        </dgm:alg>
        <dgm:constrLst>
          <dgm:constr type="primFontSz" for="des" ptType="node" op="equ" val="65"/>
          <dgm:constr type="l" for="ch" forName="text_1" refType="w" fact="0.238"/>
          <dgm:constr type="t" for="ch" forName="text_1" refType="h" fact="0.3516"/>
          <dgm:constr type="w" for="ch" forName="text_1" refType="w" fact="0.2917"/>
          <dgm:constr type="h" for="ch" forName="text_1" refType="h" fact="0.6484"/>
          <dgm:constr type="l" for="ch" forName="text_accent_1" refType="w" fact="0.2445"/>
          <dgm:constr type="t" for="ch" forName="text_accent_1" refType="h" fact="0.6369"/>
          <dgm:constr type="w" for="ch" forName="text_accent_1" refType="w" fact="0.0349"/>
          <dgm:constr type="h" for="ch" forName="text_accent_1" refType="h" fact="0.0777"/>
          <dgm:constr type="l" for="ch" forName="image_1" refType="w" fact="0"/>
          <dgm:constr type="t" for="ch" forName="image_1" refType="h" fact="0"/>
          <dgm:constr type="w" for="ch" forName="image_1" refType="w" fact="0.2989"/>
          <dgm:constr type="h" for="ch" forName="image_1" refType="h" fact="0.6645"/>
          <dgm:constr type="l" for="ch" forName="image_accent_1" refType="w" fact="0.193"/>
          <dgm:constr type="t" for="ch" forName="image_accent_1" refType="h" fact="0.5653"/>
          <dgm:constr type="w" for="ch" forName="image_accent_1" refType="w" fact="0.0349"/>
          <dgm:constr type="h" for="ch" forName="image_accent_1" refType="h" fact="0.0777"/>
          <dgm:constr type="l" for="ch" forName="image_2" refType="w" fact="0.7083"/>
          <dgm:constr type="t" for="ch" forName="image_2" refType="h" fact="0.3516"/>
          <dgm:constr type="w" for="ch" forName="image_2" refType="w" fact="0.2917"/>
          <dgm:constr type="h" for="ch" forName="image_2" refType="h" fact="0.6484"/>
          <dgm:constr type="l" for="ch" forName="image_accent_2" refType="w" fact="0.7148"/>
          <dgm:constr type="t" for="ch" forName="image_accent_2" refType="h" fact="0.6369"/>
          <dgm:constr type="w" for="ch" forName="image_accent_2" refType="w" fact="0.0349"/>
          <dgm:constr type="h" for="ch" forName="image_accent_2" refType="h" fact="0.0777"/>
          <dgm:constr type="l" for="ch" forName="text_2" refType="w" fact="0.4703"/>
          <dgm:constr type="t" for="ch" forName="text_2" refType="h" fact="0"/>
          <dgm:constr type="w" for="ch" forName="text_2" refType="w" fact="0.2989"/>
          <dgm:constr type="h" for="ch" forName="text_2" refType="h" fact="0.6645"/>
          <dgm:constr type="l" for="ch" forName="text_accent_2" refType="w" fact="0.6633"/>
          <dgm:constr type="t" for="ch" forName="text_accent_2" refType="h" fact="0.5653"/>
          <dgm:constr type="w" for="ch" forName="text_accent_2" refType="w" fact="0.0349"/>
          <dgm:constr type="h" for="ch" forName="text_accent_2" refType="h" fact="0.0777"/>
        </dgm:constrLst>
      </dgm:if>
      <dgm:if name="Name4" axis="ch" ptType="node" func="cnt" op="equ" val="3">
        <dgm:alg type="composite">
          <dgm:param type="ar" val="1.52"/>
        </dgm:alg>
        <dgm:constrLst>
          <dgm:constr type="primFontSz" for="des" ptType="node" op="equ" val="65"/>
          <dgm:constr type="l" for="ch" forName="text_1" refType="w" fact="0.2381"/>
          <dgm:constr type="t" for="ch" forName="text_1" refType="h" fact="0.6174"/>
          <dgm:constr type="w" for="ch" forName="text_1" refType="w" fact="0.2919"/>
          <dgm:constr type="h" for="ch" forName="text_1" refType="h" fact="0.3826"/>
          <dgm:constr type="l" for="ch" forName="text_accent_1" refType="w" fact="0.2447"/>
          <dgm:constr type="t" for="ch" forName="text_accent_1" refType="h" fact="0.7858"/>
          <dgm:constr type="w" for="ch" forName="text_accent_1" refType="w" fact="0.035"/>
          <dgm:constr type="h" for="ch" forName="text_accent_1" refType="h" fact="0.0459"/>
          <dgm:constr type="l" for="ch" forName="image_1" refType="w" fact="0"/>
          <dgm:constr type="t" for="ch" forName="image_1" refType="h" fact="0.41"/>
          <dgm:constr type="w" for="ch" forName="image_1" refType="w" fact="0.2992"/>
          <dgm:constr type="h" for="ch" forName="image_1" refType="h" fact="0.3921"/>
          <dgm:constr type="l" for="ch" forName="image_accent_1" refType="w" fact="0.1931"/>
          <dgm:constr type="t" for="ch" forName="image_accent_1" refType="h" fact="0.7435"/>
          <dgm:constr type="w" for="ch" forName="image_accent_1" refType="w" fact="0.035"/>
          <dgm:constr type="h" for="ch" forName="image_accent_1" refType="h" fact="0.0459"/>
          <dgm:constr type="l" for="ch" forName="image_2" refType="w" fact="0.7081"/>
          <dgm:constr type="t" for="ch" forName="image_2" refType="h" fact="0.6174"/>
          <dgm:constr type="w" for="ch" forName="image_2" refType="w" fact="0.2919"/>
          <dgm:constr type="h" for="ch" forName="image_2" refType="h" fact="0.3826"/>
          <dgm:constr type="l" for="ch" forName="image_accent_2" refType="w" fact="0.7146"/>
          <dgm:constr type="t" for="ch" forName="image_accent_2" refType="h" fact="0.7858"/>
          <dgm:constr type="w" for="ch" forName="image_accent_2" refType="w" fact="0.035"/>
          <dgm:constr type="h" for="ch" forName="image_accent_2" refType="h" fact="0.0459"/>
          <dgm:constr type="l" for="ch" forName="text_2" refType="w" fact="0.4699"/>
          <dgm:constr type="t" for="ch" forName="text_2" refType="h" fact="0.41"/>
          <dgm:constr type="w" for="ch" forName="text_2" refType="w" fact="0.2992"/>
          <dgm:constr type="h" for="ch" forName="text_2" refType="h" fact="0.3921"/>
          <dgm:constr type="l" for="ch" forName="text_accent_2" refType="w" fact="0.663"/>
          <dgm:constr type="t" for="ch" forName="text_accent_2" refType="h" fact="0.7435"/>
          <dgm:constr type="w" for="ch" forName="text_accent_2" refType="w" fact="0.035"/>
          <dgm:constr type="h" for="ch" forName="text_accent_2" refType="h" fact="0.0459"/>
          <dgm:constr type="l" for="ch" forName="text_3" refType="w" fact="0.2381"/>
          <dgm:constr type="t" for="ch" forName="text_3" refType="h" fact="0.2096"/>
          <dgm:constr type="w" for="ch" forName="text_3" refType="w" fact="0.2919"/>
          <dgm:constr type="h" for="ch" forName="text_3" refType="h" fact="0.3826"/>
          <dgm:constr type="l" for="ch" forName="text_accent_3" refType="w" fact="0.4283"/>
          <dgm:constr type="t" for="ch" forName="text_accent_3" refType="h" fact="0.2199"/>
          <dgm:constr type="w" for="ch" forName="text_accent_3" refType="w" fact="0.035"/>
          <dgm:constr type="h" for="ch" forName="text_accent_3" refType="h" fact="0.0459"/>
          <dgm:constr type="l" for="ch" forName="image_3" refType="w" fact="0.4699"/>
          <dgm:constr type="t" for="ch" forName="image_3" refType="h" fact="0"/>
          <dgm:constr type="w" for="ch" forName="image_3" refType="w" fact="0.2992"/>
          <dgm:constr type="h" for="ch" forName="image_3" refType="h" fact="0.3921"/>
          <dgm:constr type="l" for="ch" forName="image_accent_3" refType="w" fact="0.483"/>
          <dgm:constr type="t" for="ch" forName="image_accent_3" refType="h" fact="0.1686"/>
          <dgm:constr type="w" for="ch" forName="image_accent_3" refType="w" fact="0.035"/>
          <dgm:constr type="h" for="ch" forName="image_accent_3" refType="h" fact="0.0459"/>
        </dgm:constrLst>
      </dgm:if>
      <dgm:if name="Name5" axis="ch" ptType="node" func="cnt" op="equ" val="4">
        <dgm:alg type="composite">
          <dgm:param type="ar" val="1.8757"/>
        </dgm:alg>
        <dgm:constrLst>
          <dgm:constr type="primFontSz" for="des" ptType="node" op="equ" val="65"/>
          <dgm:constr type="l" for="ch" forName="text_1" refType="w" fact="0.1933"/>
          <dgm:constr type="t" for="ch" forName="text_1" refType="h" fact="0.6169"/>
          <dgm:constr type="w" for="ch" forName="text_1" refType="w" fact="0.2369"/>
          <dgm:constr type="h" for="ch" forName="text_1" refType="h" fact="0.3831"/>
          <dgm:constr type="l" for="ch" forName="text_accent_1" refType="w" fact="0.1986"/>
          <dgm:constr type="t" for="ch" forName="text_accent_1" refType="h" fact="0.7855"/>
          <dgm:constr type="w" for="ch" forName="text_accent_1" refType="w" fact="0.0284"/>
          <dgm:constr type="h" for="ch" forName="text_accent_1" refType="h" fact="0.0459"/>
          <dgm:constr type="l" for="ch" forName="image_1" refType="w" fact="0"/>
          <dgm:constr type="t" for="ch" forName="image_1" refType="h" fact="0.4091"/>
          <dgm:constr type="w" for="ch" forName="image_1" refType="w" fact="0.2428"/>
          <dgm:constr type="h" for="ch" forName="image_1" refType="h" fact="0.3926"/>
          <dgm:constr type="l" for="ch" forName="image_accent_1" refType="w" fact="0.1567"/>
          <dgm:constr type="t" for="ch" forName="image_accent_1" refType="h" fact="0.7431"/>
          <dgm:constr type="w" for="ch" forName="image_accent_1" refType="w" fact="0.0284"/>
          <dgm:constr type="h" for="ch" forName="image_accent_1" refType="h" fact="0.0459"/>
          <dgm:constr type="l" for="ch" forName="image_2" refType="w" fact="0.5733"/>
          <dgm:constr type="t" for="ch" forName="image_2" refType="h" fact="0.614"/>
          <dgm:constr type="w" for="ch" forName="image_2" refType="w" fact="0.2369"/>
          <dgm:constr type="h" for="ch" forName="image_2" refType="h" fact="0.3831"/>
          <dgm:constr type="l" for="ch" forName="image_accent_2" refType="w" fact="0.5786"/>
          <dgm:constr type="t" for="ch" forName="image_accent_2" refType="h" fact="0.7826"/>
          <dgm:constr type="w" for="ch" forName="image_accent_2" refType="w" fact="0.0284"/>
          <dgm:constr type="h" for="ch" forName="image_accent_2" refType="h" fact="0.0459"/>
          <dgm:constr type="l" for="ch" forName="text_2" refType="w" fact="0.3801"/>
          <dgm:constr type="t" for="ch" forName="text_2" refType="h" fact="0.4091"/>
          <dgm:constr type="w" for="ch" forName="text_2" refType="w" fact="0.2428"/>
          <dgm:constr type="h" for="ch" forName="text_2" refType="h" fact="0.3926"/>
          <dgm:constr type="l" for="ch" forName="text_accent_2" refType="w" fact="0.5368"/>
          <dgm:constr type="t" for="ch" forName="text_accent_2" refType="h" fact="0.7431"/>
          <dgm:constr type="w" for="ch" forName="text_accent_2" refType="w" fact="0.0284"/>
          <dgm:constr type="h" for="ch" forName="text_accent_2" refType="h" fact="0.0459"/>
          <dgm:constr type="l" for="ch" forName="text_3" refType="w" fact="0.1932"/>
          <dgm:constr type="t" for="ch" forName="text_3" refType="h" fact="0.2106"/>
          <dgm:constr type="w" for="ch" forName="text_3" refType="w" fact="0.2369"/>
          <dgm:constr type="h" for="ch" forName="text_3" refType="h" fact="0.3831"/>
          <dgm:constr type="l" for="ch" forName="text_accent_3" refType="w" fact="0.3471"/>
          <dgm:constr type="t" for="ch" forName="text_accent_3" refType="h" fact="0.221"/>
          <dgm:constr type="w" for="ch" forName="text_accent_3" refType="w" fact="0.0284"/>
          <dgm:constr type="h" for="ch" forName="text_accent_3" refType="h" fact="0.0459"/>
          <dgm:constr type="l" for="ch" forName="image_3" refType="w" fact="0.3801"/>
          <dgm:constr type="t" for="ch" forName="image_3" refType="h" fact="0"/>
          <dgm:constr type="w" for="ch" forName="image_3" refType="w" fact="0.2428"/>
          <dgm:constr type="h" for="ch" forName="image_3" refType="h" fact="0.3926"/>
          <dgm:constr type="l" for="ch" forName="image_accent_3" refType="w" fact="0.3901"/>
          <dgm:constr type="t" for="ch" forName="image_accent_3" refType="h" fact="0.1689"/>
          <dgm:constr type="w" for="ch" forName="image_accent_3" refType="w" fact="0.0284"/>
          <dgm:constr type="h" for="ch" forName="image_accent_3" refType="h" fact="0.0459"/>
          <dgm:constr type="l" for="ch" forName="text_4" refType="w" fact="0.573"/>
          <dgm:constr type="t" for="ch" forName="text_4" refType="h" fact="0.209"/>
          <dgm:constr type="w" for="ch" forName="text_4" refType="w" fact="0.2369"/>
          <dgm:constr type="h" for="ch" forName="text_4" refType="h" fact="0.3831"/>
          <dgm:constr type="l" for="ch" forName="text_accent_4" refType="w" fact="0.7768"/>
          <dgm:constr type="t" for="ch" forName="text_accent_4" refType="h" fact="0.3756"/>
          <dgm:constr type="w" for="ch" forName="text_accent_4" refType="w" fact="0.0284"/>
          <dgm:constr type="h" for="ch" forName="text_accent_4" refType="h" fact="0.0459"/>
          <dgm:constr type="l" for="ch" forName="image_4" refType="w" fact="0.7631"/>
          <dgm:constr type="t" for="ch" forName="image_4" refType="h" fact="0.4092"/>
          <dgm:constr type="w" for="ch" forName="image_4" refType="w" fact="0.2369"/>
          <dgm:constr type="h" for="ch" forName="image_4" refType="h" fact="0.3831"/>
          <dgm:constr type="l" for="ch" forName="image_accent_4" refType="w" fact="0.8173"/>
          <dgm:constr type="t" for="ch" forName="image_accent_4" refType="h" fact="0.4168"/>
          <dgm:constr type="w" for="ch" forName="image_accent_4" refType="w" fact="0.0284"/>
          <dgm:constr type="h" for="ch" forName="image_accent_4" refType="h" fact="0.0459"/>
        </dgm:constrLst>
      </dgm:if>
      <dgm:if name="Name6" axis="ch" ptType="node" func="cnt" op="equ" val="5">
        <dgm:alg type="composite">
          <dgm:param type="ar" val="2.2317"/>
        </dgm:alg>
        <dgm:constrLst>
          <dgm:constr type="primFontSz" for="des" ptType="node" op="equ" val="65"/>
          <dgm:constr type="l" for="ch" forName="text_1" refType="w" fact="0.1624"/>
          <dgm:constr type="t" for="ch" forName="text_1" refType="h" fact="0.6169"/>
          <dgm:constr type="w" for="ch" forName="text_1" refType="w" fact="0.1991"/>
          <dgm:constr type="h" for="ch" forName="text_1" refType="h" fact="0.3831"/>
          <dgm:constr type="l" for="ch" forName="text_accent_1" refType="w" fact="0.1669"/>
          <dgm:constr type="t" for="ch" forName="text_accent_1" refType="h" fact="0.7855"/>
          <dgm:constr type="w" for="ch" forName="text_accent_1" refType="w" fact="0.0238"/>
          <dgm:constr type="h" for="ch" forName="text_accent_1" refType="h" fact="0.0459"/>
          <dgm:constr type="l" for="ch" forName="image_1" refType="w" fact="0"/>
          <dgm:constr type="t" for="ch" forName="image_1" refType="h" fact="0.4091"/>
          <dgm:constr type="w" for="ch" forName="image_1" refType="w" fact="0.204"/>
          <dgm:constr type="h" for="ch" forName="image_1" refType="h" fact="0.3926"/>
          <dgm:constr type="l" for="ch" forName="image_accent_1" refType="w" fact="0.1317"/>
          <dgm:constr type="t" for="ch" forName="image_accent_1" refType="h" fact="0.7431"/>
          <dgm:constr type="w" for="ch" forName="image_accent_1" refType="w" fact="0.0238"/>
          <dgm:constr type="h" for="ch" forName="image_accent_1" refType="h" fact="0.0459"/>
          <dgm:constr type="l" for="ch" forName="image_2" refType="w" fact="0.4819"/>
          <dgm:constr type="t" for="ch" forName="image_2" refType="h" fact="0.6169"/>
          <dgm:constr type="w" for="ch" forName="image_2" refType="w" fact="0.1991"/>
          <dgm:constr type="h" for="ch" forName="image_2" refType="h" fact="0.3831"/>
          <dgm:constr type="l" for="ch" forName="image_accent_2" refType="w" fact="0.4863"/>
          <dgm:constr type="t" for="ch" forName="image_accent_2" refType="h" fact="0.7855"/>
          <dgm:constr type="w" for="ch" forName="image_accent_2" refType="w" fact="0.0238"/>
          <dgm:constr type="h" for="ch" forName="image_accent_2" refType="h" fact="0.0459"/>
          <dgm:constr type="l" for="ch" forName="text_2" refType="w" fact="0.3195"/>
          <dgm:constr type="t" for="ch" forName="text_2" refType="h" fact="0.4091"/>
          <dgm:constr type="w" for="ch" forName="text_2" refType="w" fact="0.204"/>
          <dgm:constr type="h" for="ch" forName="text_2" refType="h" fact="0.3926"/>
          <dgm:constr type="l" for="ch" forName="text_accent_2" refType="w" fact="0.4512"/>
          <dgm:constr type="t" for="ch" forName="text_accent_2" refType="h" fact="0.7431"/>
          <dgm:constr type="w" for="ch" forName="text_accent_2" refType="w" fact="0.0238"/>
          <dgm:constr type="h" for="ch" forName="text_accent_2" refType="h" fact="0.0459"/>
          <dgm:constr type="l" for="ch" forName="text_3" refType="w" fact="0.1624"/>
          <dgm:constr type="t" for="ch" forName="text_3" refType="h" fact="0.212"/>
          <dgm:constr type="w" for="ch" forName="text_3" refType="w" fact="0.1991"/>
          <dgm:constr type="h" for="ch" forName="text_3" refType="h" fact="0.3831"/>
          <dgm:constr type="l" for="ch" forName="text_accent_3" refType="w" fact="0.2917"/>
          <dgm:constr type="t" for="ch" forName="text_accent_3" refType="h" fact="0.2224"/>
          <dgm:constr type="w" for="ch" forName="text_accent_3" refType="w" fact="0.0238"/>
          <dgm:constr type="h" for="ch" forName="text_accent_3" refType="h" fact="0.0459"/>
          <dgm:constr type="l" for="ch" forName="image_3" refType="w" fact="0.3195"/>
          <dgm:constr type="t" for="ch" forName="image_3" refType="h" fact="0"/>
          <dgm:constr type="w" for="ch" forName="image_3" refType="w" fact="0.204"/>
          <dgm:constr type="h" for="ch" forName="image_3" refType="h" fact="0.3926"/>
          <dgm:constr type="l" for="ch" forName="image_accent_3" refType="w" fact="0.3279"/>
          <dgm:constr type="t" for="ch" forName="image_accent_3" refType="h" fact="0.1689"/>
          <dgm:constr type="w" for="ch" forName="image_accent_3" refType="w" fact="0.0238"/>
          <dgm:constr type="h" for="ch" forName="image_accent_3" refType="h" fact="0.0459"/>
          <dgm:constr type="l" for="ch" forName="text_4" refType="w" fact="0.4816"/>
          <dgm:constr type="t" for="ch" forName="text_4" refType="h" fact="0.209"/>
          <dgm:constr type="w" for="ch" forName="text_4" refType="w" fact="0.1991"/>
          <dgm:constr type="h" for="ch" forName="text_4" refType="h" fact="0.3831"/>
          <dgm:constr type="l" for="ch" forName="text_accent_4" refType="w" fact="0.6529"/>
          <dgm:constr type="t" for="ch" forName="text_accent_4" refType="h" fact="0.3756"/>
          <dgm:constr type="w" for="ch" forName="text_accent_4" refType="w" fact="0.0238"/>
          <dgm:constr type="h" for="ch" forName="text_accent_4" refType="h" fact="0.0459"/>
          <dgm:constr type="l" for="ch" forName="image_4" refType="w" fact="0.6414"/>
          <dgm:constr type="t" for="ch" forName="image_4" refType="h" fact="0.4121"/>
          <dgm:constr type="w" for="ch" forName="image_4" refType="w" fact="0.1991"/>
          <dgm:constr type="h" for="ch" forName="image_4" refType="h" fact="0.3831"/>
          <dgm:constr type="l" for="ch" forName="image_accent_4" refType="w" fact="0.687"/>
          <dgm:constr type="t" for="ch" forName="image_accent_4" refType="h" fact="0.4197"/>
          <dgm:constr type="w" for="ch" forName="image_accent_4" refType="w" fact="0.0238"/>
          <dgm:constr type="h" for="ch" forName="image_accent_4" refType="h" fact="0.0459"/>
          <dgm:constr type="l" for="ch" forName="text_5" refType="w" fact="0.6411"/>
          <dgm:constr type="t" for="ch" forName="text_5" refType="h" fact="0.0028"/>
          <dgm:constr type="w" for="ch" forName="text_5" refType="w" fact="0.1991"/>
          <dgm:constr type="h" for="ch" forName="text_5" refType="h" fact="0.3831"/>
          <dgm:constr type="l" for="ch" forName="text_accent_5" refType="w" fact="0.8124"/>
          <dgm:constr type="t" for="ch" forName="text_accent_5" refType="h" fact="0.1694"/>
          <dgm:constr type="w" for="ch" forName="text_accent_5" refType="w" fact="0.0238"/>
          <dgm:constr type="h" for="ch" forName="text_accent_5" refType="h" fact="0.0459"/>
          <dgm:constr type="l" for="ch" forName="image_5" refType="w" fact="0.8009"/>
          <dgm:constr type="t" for="ch" forName="image_5" refType="h" fact="0.2059"/>
          <dgm:constr type="w" for="ch" forName="image_5" refType="w" fact="0.1991"/>
          <dgm:constr type="h" for="ch" forName="image_5" refType="h" fact="0.3831"/>
          <dgm:constr type="l" for="ch" forName="image_accent_5" refType="w" fact="0.8465"/>
          <dgm:constr type="t" for="ch" forName="image_accent_5" refType="h" fact="0.2134"/>
          <dgm:constr type="w" for="ch" forName="image_accent_5" refType="w" fact="0.0238"/>
          <dgm:constr type="h" for="ch" forName="image_accent_5" refType="h" fact="0.0459"/>
        </dgm:constrLst>
      </dgm:if>
      <dgm:if name="Name7" axis="ch" ptType="node" func="cnt" op="equ" val="6">
        <dgm:alg type="composite">
          <dgm:param type="ar" val="1.8556"/>
        </dgm:alg>
        <dgm:constrLst>
          <dgm:constr type="primFontSz" for="des" ptType="node" op="equ" val="65"/>
          <dgm:constr type="l" for="ch" forName="text_1" refType="w" fact="0.1623"/>
          <dgm:constr type="t" for="ch" forName="text_1" refType="h" fact="0.5126"/>
          <dgm:constr type="w" for="ch" forName="text_1" refType="w" fact="0.199"/>
          <dgm:constr type="h" for="ch" forName="text_1" refType="h" fact="0.3184"/>
          <dgm:constr type="l" for="ch" forName="text_accent_1" refType="w" fact="0.1668"/>
          <dgm:constr type="t" for="ch" forName="text_accent_1" refType="h" fact="0.6527"/>
          <dgm:constr type="w" for="ch" forName="text_accent_1" refType="w" fact="0.0238"/>
          <dgm:constr type="h" for="ch" forName="text_accent_1" refType="h" fact="0.0382"/>
          <dgm:constr type="l" for="ch" forName="image_1" refType="w" fact="0"/>
          <dgm:constr type="t" for="ch" forName="image_1" refType="h" fact="0.34"/>
          <dgm:constr type="w" for="ch" forName="image_1" refType="w" fact="0.2039"/>
          <dgm:constr type="h" for="ch" forName="image_1" refType="h" fact="0.3263"/>
          <dgm:constr type="l" for="ch" forName="image_accent_1" refType="w" fact="0.1316"/>
          <dgm:constr type="t" for="ch" forName="image_accent_1" refType="h" fact="0.6175"/>
          <dgm:constr type="w" for="ch" forName="image_accent_1" refType="w" fact="0.0238"/>
          <dgm:constr type="h" for="ch" forName="image_accent_1" refType="h" fact="0.0382"/>
          <dgm:constr type="l" for="ch" forName="image_2" refType="w" fact="0.4816"/>
          <dgm:constr type="t" for="ch" forName="image_2" refType="h" fact="0.5126"/>
          <dgm:constr type="w" for="ch" forName="image_2" refType="w" fact="0.199"/>
          <dgm:constr type="h" for="ch" forName="image_2" refType="h" fact="0.3184"/>
          <dgm:constr type="l" for="ch" forName="image_accent_2" refType="w" fact="0.486"/>
          <dgm:constr type="t" for="ch" forName="image_accent_2" refType="h" fact="0.6527"/>
          <dgm:constr type="w" for="ch" forName="image_accent_2" refType="w" fact="0.0238"/>
          <dgm:constr type="h" for="ch" forName="image_accent_2" refType="h" fact="0.0382"/>
          <dgm:constr type="l" for="ch" forName="text_2" refType="w" fact="0.3193"/>
          <dgm:constr type="t" for="ch" forName="text_2" refType="h" fact="0.34"/>
          <dgm:constr type="w" for="ch" forName="text_2" refType="w" fact="0.2039"/>
          <dgm:constr type="h" for="ch" forName="text_2" refType="h" fact="0.3263"/>
          <dgm:constr type="l" for="ch" forName="text_accent_2" refType="w" fact="0.4509"/>
          <dgm:constr type="t" for="ch" forName="text_accent_2" refType="h" fact="0.6175"/>
          <dgm:constr type="w" for="ch" forName="text_accent_2" refType="w" fact="0.0238"/>
          <dgm:constr type="h" for="ch" forName="text_accent_2" refType="h" fact="0.0382"/>
          <dgm:constr type="l" for="ch" forName="text_3" refType="w" fact="0.1623"/>
          <dgm:constr type="t" for="ch" forName="text_3" refType="h" fact="0.1762"/>
          <dgm:constr type="w" for="ch" forName="text_3" refType="w" fact="0.199"/>
          <dgm:constr type="h" for="ch" forName="text_3" refType="h" fact="0.3184"/>
          <dgm:constr type="l" for="ch" forName="text_accent_3" refType="w" fact="0.2915"/>
          <dgm:constr type="t" for="ch" forName="text_accent_3" refType="h" fact="0.1848"/>
          <dgm:constr type="w" for="ch" forName="text_accent_3" refType="w" fact="0.0238"/>
          <dgm:constr type="h" for="ch" forName="text_accent_3" refType="h" fact="0.0382"/>
          <dgm:constr type="l" for="ch" forName="image_3" refType="w" fact="0.3193"/>
          <dgm:constr type="t" for="ch" forName="image_3" refType="h" fact="0"/>
          <dgm:constr type="w" for="ch" forName="image_3" refType="w" fact="0.2039"/>
          <dgm:constr type="h" for="ch" forName="image_3" refType="h" fact="0.3263"/>
          <dgm:constr type="l" for="ch" forName="image_accent_3" refType="w" fact="0.3277"/>
          <dgm:constr type="t" for="ch" forName="image_accent_3" refType="h" fact="0.1403"/>
          <dgm:constr type="w" for="ch" forName="image_accent_3" refType="w" fact="0.0238"/>
          <dgm:constr type="h" for="ch" forName="image_accent_3" refType="h" fact="0.0382"/>
          <dgm:constr type="l" for="ch" forName="text_4" refType="w" fact="0.4813"/>
          <dgm:constr type="t" for="ch" forName="text_4" refType="h" fact="0.1737"/>
          <dgm:constr type="w" for="ch" forName="text_4" refType="w" fact="0.199"/>
          <dgm:constr type="h" for="ch" forName="text_4" refType="h" fact="0.3184"/>
          <dgm:constr type="l" for="ch" forName="text_accent_4" refType="w" fact="0.6525"/>
          <dgm:constr type="t" for="ch" forName="text_accent_4" refType="h" fact="0.3121"/>
          <dgm:constr type="w" for="ch" forName="text_accent_4" refType="w" fact="0.0238"/>
          <dgm:constr type="h" for="ch" forName="text_accent_4" refType="h" fact="0.0382"/>
          <dgm:constr type="l" for="ch" forName="image_4" refType="w" fact="0.641"/>
          <dgm:constr type="t" for="ch" forName="image_4" refType="h" fact="0.3424"/>
          <dgm:constr type="w" for="ch" forName="image_4" refType="w" fact="0.199"/>
          <dgm:constr type="h" for="ch" forName="image_4" refType="h" fact="0.3184"/>
          <dgm:constr type="l" for="ch" forName="image_accent_4" refType="w" fact="0.6865"/>
          <dgm:constr type="t" for="ch" forName="image_accent_4" refType="h" fact="0.3487"/>
          <dgm:constr type="w" for="ch" forName="image_accent_4" refType="w" fact="0.0238"/>
          <dgm:constr type="h" for="ch" forName="image_accent_4" refType="h" fact="0.0382"/>
          <dgm:constr type="l" for="ch" forName="text_5" refType="w" fact="0.6407"/>
          <dgm:constr type="t" for="ch" forName="text_5" refType="h" fact="0.0023"/>
          <dgm:constr type="w" for="ch" forName="text_5" refType="w" fact="0.199"/>
          <dgm:constr type="h" for="ch" forName="text_5" refType="h" fact="0.3184"/>
          <dgm:constr type="l" for="ch" forName="text_accent_5" refType="w" fact="0.8119"/>
          <dgm:constr type="t" for="ch" forName="text_accent_5" refType="h" fact="0.1407"/>
          <dgm:constr type="w" for="ch" forName="text_accent_5" refType="w" fact="0.0238"/>
          <dgm:constr type="h" for="ch" forName="text_accent_5" refType="h" fact="0.0382"/>
          <dgm:constr type="l" for="ch" forName="image_5" refType="w" fact="0.8004"/>
          <dgm:constr type="t" for="ch" forName="image_5" refType="h" fact="0.1711"/>
          <dgm:constr type="w" for="ch" forName="image_5" refType="w" fact="0.199"/>
          <dgm:constr type="h" for="ch" forName="image_5" refType="h" fact="0.3184"/>
          <dgm:constr type="l" for="ch" forName="image_accent_5" refType="w" fact="0.8459"/>
          <dgm:constr type="t" for="ch" forName="image_accent_5" refType="h" fact="0.1774"/>
          <dgm:constr type="w" for="ch" forName="image_accent_5" refType="w" fact="0.0238"/>
          <dgm:constr type="h" for="ch" forName="image_accent_5" refType="h" fact="0.0382"/>
          <dgm:constr type="l" for="ch" forName="text_6" refType="w" fact="0.801"/>
          <dgm:constr type="t" for="ch" forName="text_6" refType="h" fact="0.5114"/>
          <dgm:constr type="w" for="ch" forName="text_6" refType="w" fact="0.199"/>
          <dgm:constr type="h" for="ch" forName="text_6" refType="h" fact="0.3184"/>
          <dgm:constr type="l" for="ch" forName="text_accent_6" refType="w" fact="0.8478"/>
          <dgm:constr type="t" for="ch" forName="text_accent_6" refType="h" fact="0.783"/>
          <dgm:constr type="w" for="ch" forName="text_accent_6" refType="w" fact="0.0238"/>
          <dgm:constr type="h" for="ch" forName="text_accent_6" refType="h" fact="0.0382"/>
          <dgm:constr type="l" for="ch" forName="image_6" refType="w" fact="0.641"/>
          <dgm:constr type="t" for="ch" forName="image_6" refType="h" fact="0.6816"/>
          <dgm:constr type="w" for="ch" forName="image_6" refType="w" fact="0.199"/>
          <dgm:constr type="h" for="ch" forName="image_6" refType="h" fact="0.3184"/>
          <dgm:constr type="l" for="ch" forName="image_accent_6" refType="w" fact="0.8105"/>
          <dgm:constr type="t" for="ch" forName="image_accent_6" refType="h" fact="0.8206"/>
          <dgm:constr type="w" for="ch" forName="image_accent_6" refType="w" fact="0.0238"/>
          <dgm:constr type="h" for="ch" forName="image_accent_6" refType="h" fact="0.0382"/>
        </dgm:constrLst>
      </dgm:if>
      <dgm:if name="Name8" axis="ch" ptType="node" func="cnt" op="equ" val="7">
        <dgm:alg type="composite">
          <dgm:param type="ar" val="1.5825"/>
        </dgm:alg>
        <dgm:constrLst>
          <dgm:constr type="primFontSz" for="des" ptType="node" op="equ" val="65"/>
          <dgm:constr type="l" for="ch" forName="text_1" refType="w" fact="0.1623"/>
          <dgm:constr type="t" for="ch" forName="text_1" refType="h" fact="0.4372"/>
          <dgm:constr type="w" for="ch" forName="text_1" refType="w" fact="0.199"/>
          <dgm:constr type="h" for="ch" forName="text_1" refType="h" fact="0.2715"/>
          <dgm:constr type="l" for="ch" forName="text_accent_1" refType="w" fact="0.1668"/>
          <dgm:constr type="t" for="ch" forName="text_accent_1" refType="h" fact="0.5567"/>
          <dgm:constr type="w" for="ch" forName="text_accent_1" refType="w" fact="0.0238"/>
          <dgm:constr type="h" for="ch" forName="text_accent_1" refType="h" fact="0.0325"/>
          <dgm:constr type="l" for="ch" forName="image_1" refType="w" fact="0"/>
          <dgm:constr type="t" for="ch" forName="image_1" refType="h" fact="0.29"/>
          <dgm:constr type="w" for="ch" forName="image_1" refType="w" fact="0.2039"/>
          <dgm:constr type="h" for="ch" forName="image_1" refType="h" fact="0.2783"/>
          <dgm:constr type="l" for="ch" forName="image_accent_1" refType="w" fact="0.1316"/>
          <dgm:constr type="t" for="ch" forName="image_accent_1" refType="h" fact="0.5267"/>
          <dgm:constr type="w" for="ch" forName="image_accent_1" refType="w" fact="0.0238"/>
          <dgm:constr type="h" for="ch" forName="image_accent_1" refType="h" fact="0.0325"/>
          <dgm:constr type="l" for="ch" forName="image_2" refType="w" fact="0.4816"/>
          <dgm:constr type="t" for="ch" forName="image_2" refType="h" fact="0.4372"/>
          <dgm:constr type="w" for="ch" forName="image_2" refType="w" fact="0.199"/>
          <dgm:constr type="h" for="ch" forName="image_2" refType="h" fact="0.2715"/>
          <dgm:constr type="l" for="ch" forName="image_accent_2" refType="w" fact="0.486"/>
          <dgm:constr type="t" for="ch" forName="image_accent_2" refType="h" fact="0.5567"/>
          <dgm:constr type="w" for="ch" forName="image_accent_2" refType="w" fact="0.0238"/>
          <dgm:constr type="h" for="ch" forName="image_accent_2" refType="h" fact="0.0325"/>
          <dgm:constr type="l" for="ch" forName="text_2" refType="w" fact="0.3193"/>
          <dgm:constr type="t" for="ch" forName="text_2" refType="h" fact="0.29"/>
          <dgm:constr type="w" for="ch" forName="text_2" refType="w" fact="0.2039"/>
          <dgm:constr type="h" for="ch" forName="text_2" refType="h" fact="0.2783"/>
          <dgm:constr type="l" for="ch" forName="text_accent_2" refType="w" fact="0.4509"/>
          <dgm:constr type="t" for="ch" forName="text_accent_2" refType="h" fact="0.5267"/>
          <dgm:constr type="w" for="ch" forName="text_accent_2" refType="w" fact="0.0238"/>
          <dgm:constr type="h" for="ch" forName="text_accent_2" refType="h" fact="0.0325"/>
          <dgm:constr type="l" for="ch" forName="text_3" refType="w" fact="0.1623"/>
          <dgm:constr type="t" for="ch" forName="text_3" refType="h" fact="0.1503"/>
          <dgm:constr type="w" for="ch" forName="text_3" refType="w" fact="0.199"/>
          <dgm:constr type="h" for="ch" forName="text_3" refType="h" fact="0.2715"/>
          <dgm:constr type="l" for="ch" forName="text_accent_3" refType="w" fact="0.2915"/>
          <dgm:constr type="t" for="ch" forName="text_accent_3" refType="h" fact="0.1576"/>
          <dgm:constr type="w" for="ch" forName="text_accent_3" refType="w" fact="0.0238"/>
          <dgm:constr type="h" for="ch" forName="text_accent_3" refType="h" fact="0.0325"/>
          <dgm:constr type="l" for="ch" forName="image_3" refType="w" fact="0.3193"/>
          <dgm:constr type="t" for="ch" forName="image_3" refType="h" fact="0"/>
          <dgm:constr type="w" for="ch" forName="image_3" refType="w" fact="0.2039"/>
          <dgm:constr type="h" for="ch" forName="image_3" refType="h" fact="0.2783"/>
          <dgm:constr type="l" for="ch" forName="image_accent_3" refType="w" fact="0.3277"/>
          <dgm:constr type="t" for="ch" forName="image_accent_3" refType="h" fact="0.1197"/>
          <dgm:constr type="w" for="ch" forName="image_accent_3" refType="w" fact="0.0238"/>
          <dgm:constr type="h" for="ch" forName="image_accent_3" refType="h" fact="0.0325"/>
          <dgm:constr type="l" for="ch" forName="text_4" refType="w" fact="0.4813"/>
          <dgm:constr type="t" for="ch" forName="text_4" refType="h" fact="0.1481"/>
          <dgm:constr type="w" for="ch" forName="text_4" refType="w" fact="0.199"/>
          <dgm:constr type="h" for="ch" forName="text_4" refType="h" fact="0.2715"/>
          <dgm:constr type="l" for="ch" forName="text_accent_4" refType="w" fact="0.6525"/>
          <dgm:constr type="t" for="ch" forName="text_accent_4" refType="h" fact="0.2662"/>
          <dgm:constr type="w" for="ch" forName="text_accent_4" refType="w" fact="0.0238"/>
          <dgm:constr type="h" for="ch" forName="text_accent_4" refType="h" fact="0.0325"/>
          <dgm:constr type="l" for="ch" forName="image_4" refType="w" fact="0.641"/>
          <dgm:constr type="t" for="ch" forName="image_4" refType="h" fact="0.292"/>
          <dgm:constr type="w" for="ch" forName="image_4" refType="w" fact="0.199"/>
          <dgm:constr type="h" for="ch" forName="image_4" refType="h" fact="0.2715"/>
          <dgm:constr type="l" for="ch" forName="image_accent_4" refType="w" fact="0.6865"/>
          <dgm:constr type="t" for="ch" forName="image_accent_4" refType="h" fact="0.2974"/>
          <dgm:constr type="w" for="ch" forName="image_accent_4" refType="w" fact="0.0238"/>
          <dgm:constr type="h" for="ch" forName="image_accent_4" refType="h" fact="0.0325"/>
          <dgm:constr type="l" for="ch" forName="text_5" refType="w" fact="0.6407"/>
          <dgm:constr type="t" for="ch" forName="text_5" refType="h" fact="0.002"/>
          <dgm:constr type="w" for="ch" forName="text_5" refType="w" fact="0.199"/>
          <dgm:constr type="h" for="ch" forName="text_5" refType="h" fact="0.2715"/>
          <dgm:constr type="l" for="ch" forName="text_accent_5" refType="w" fact="0.8119"/>
          <dgm:constr type="t" for="ch" forName="text_accent_5" refType="h" fact="0.12"/>
          <dgm:constr type="w" for="ch" forName="text_accent_5" refType="w" fact="0.0238"/>
          <dgm:constr type="h" for="ch" forName="text_accent_5" refType="h" fact="0.0325"/>
          <dgm:constr type="l" for="ch" forName="image_5" refType="w" fact="0.8004"/>
          <dgm:constr type="t" for="ch" forName="image_5" refType="h" fact="0.1459"/>
          <dgm:constr type="w" for="ch" forName="image_5" refType="w" fact="0.199"/>
          <dgm:constr type="h" for="ch" forName="image_5" refType="h" fact="0.2715"/>
          <dgm:constr type="l" for="ch" forName="image_accent_5" refType="w" fact="0.8459"/>
          <dgm:constr type="t" for="ch" forName="image_accent_5" refType="h" fact="0.1513"/>
          <dgm:constr type="w" for="ch" forName="image_accent_5" refType="w" fact="0.0238"/>
          <dgm:constr type="h" for="ch" forName="image_accent_5" refType="h" fact="0.0325"/>
          <dgm:constr type="l" for="ch" forName="text_6" refType="w" fact="0.801"/>
          <dgm:constr type="t" for="ch" forName="text_6" refType="h" fact="0.4362"/>
          <dgm:constr type="w" for="ch" forName="text_6" refType="w" fact="0.199"/>
          <dgm:constr type="h" for="ch" forName="text_6" refType="h" fact="0.2715"/>
          <dgm:constr type="l" for="ch" forName="text_accent_6" refType="w" fact="0.8478"/>
          <dgm:constr type="t" for="ch" forName="text_accent_6" refType="h" fact="0.6678"/>
          <dgm:constr type="w" for="ch" forName="text_accent_6" refType="w" fact="0.0238"/>
          <dgm:constr type="h" for="ch" forName="text_accent_6" refType="h" fact="0.0325"/>
          <dgm:constr type="l" for="ch" forName="image_6" refType="w" fact="0.641"/>
          <dgm:constr type="t" for="ch" forName="image_6" refType="h" fact="0.5813"/>
          <dgm:constr type="w" for="ch" forName="image_6" refType="w" fact="0.199"/>
          <dgm:constr type="h" for="ch" forName="image_6" refType="h" fact="0.2715"/>
          <dgm:constr type="l" for="ch" forName="image_accent_6" refType="w" fact="0.8105"/>
          <dgm:constr type="t" for="ch" forName="image_accent_6" refType="h" fact="0.6998"/>
          <dgm:constr type="w" for="ch" forName="image_accent_6" refType="w" fact="0.0238"/>
          <dgm:constr type="h" for="ch" forName="image_accent_6" refType="h" fact="0.0325"/>
          <dgm:constr type="l" for="ch" forName="text_7" refType="w" fact="0.3196"/>
          <dgm:constr type="t" for="ch" forName="text_7" refType="h" fact="0.5802"/>
          <dgm:constr type="w" for="ch" forName="text_7" refType="w" fact="0.2039"/>
          <dgm:constr type="h" for="ch" forName="text_7" refType="h" fact="0.2783"/>
          <dgm:constr type="l" for="ch" forName="text_accent_7" refType="w" fact="0.328"/>
          <dgm:constr type="t" for="ch" forName="text_accent_7" refType="h" fact="0.6999"/>
          <dgm:constr type="w" for="ch" forName="text_accent_7" refType="w" fact="0.0238"/>
          <dgm:constr type="h" for="ch" forName="text_accent_7" refType="h" fact="0.0325"/>
          <dgm:constr type="l" for="ch" forName="image_7" refType="w" fact="0.1614"/>
          <dgm:constr type="t" for="ch" forName="image_7" refType="h" fact="0.7285"/>
          <dgm:constr type="w" for="ch" forName="image_7" refType="w" fact="0.199"/>
          <dgm:constr type="h" for="ch" forName="image_7" refType="h" fact="0.2715"/>
          <dgm:constr type="l" for="ch" forName="image_accent_7" refType="w" fact="0.2906"/>
          <dgm:constr type="t" for="ch" forName="image_accent_7" refType="h" fact="0.7358"/>
          <dgm:constr type="w" for="ch" forName="image_accent_7" refType="w" fact="0.0238"/>
          <dgm:constr type="h" for="ch" forName="image_accent_7" refType="h" fact="0.0325"/>
        </dgm:constrLst>
      </dgm:if>
      <dgm:if name="Name9" axis="ch" ptType="node" func="cnt" op="equ" val="8">
        <dgm:alg type="composite">
          <dgm:param type="ar" val="1.8337"/>
        </dgm:alg>
        <dgm:constrLst>
          <dgm:constr type="primFontSz" for="des" ptType="node" op="equ" val="65"/>
          <dgm:constr type="l" for="ch" forName="text_1" refType="w" fact="0.14"/>
          <dgm:constr type="t" for="ch" forName="text_1" refType="h" fact="0.4369"/>
          <dgm:constr type="w" for="ch" forName="text_1" refType="w" fact="0.1717"/>
          <dgm:constr type="h" for="ch" forName="text_1" refType="h" fact="0.2714"/>
          <dgm:constr type="l" for="ch" forName="text_accent_1" refType="w" fact="0.1439"/>
          <dgm:constr type="t" for="ch" forName="text_accent_1" refType="h" fact="0.5564"/>
          <dgm:constr type="w" for="ch" forName="text_accent_1" refType="w" fact="0.0206"/>
          <dgm:constr type="h" for="ch" forName="text_accent_1" refType="h" fact="0.0325"/>
          <dgm:constr type="l" for="ch" forName="image_1" refType="w" fact="0"/>
          <dgm:constr type="t" for="ch" forName="image_1" refType="h" fact="0.2898"/>
          <dgm:constr type="w" for="ch" forName="image_1" refType="w" fact="0.1759"/>
          <dgm:constr type="h" for="ch" forName="image_1" refType="h" fact="0.2781"/>
          <dgm:constr type="l" for="ch" forName="image_accent_1" refType="w" fact="0.1135"/>
          <dgm:constr type="t" for="ch" forName="image_accent_1" refType="h" fact="0.5264"/>
          <dgm:constr type="w" for="ch" forName="image_accent_1" refType="w" fact="0.0206"/>
          <dgm:constr type="h" for="ch" forName="image_accent_1" refType="h" fact="0.0325"/>
          <dgm:constr type="l" for="ch" forName="image_2" refType="w" fact="0.4154"/>
          <dgm:constr type="t" for="ch" forName="image_2" refType="h" fact="0.4369"/>
          <dgm:constr type="w" for="ch" forName="image_2" refType="w" fact="0.1717"/>
          <dgm:constr type="h" for="ch" forName="image_2" refType="h" fact="0.2714"/>
          <dgm:constr type="l" for="ch" forName="image_accent_2" refType="w" fact="0.4193"/>
          <dgm:constr type="t" for="ch" forName="image_accent_2" refType="h" fact="0.5564"/>
          <dgm:constr type="w" for="ch" forName="image_accent_2" refType="w" fact="0.0206"/>
          <dgm:constr type="h" for="ch" forName="image_accent_2" refType="h" fact="0.0325"/>
          <dgm:constr type="l" for="ch" forName="text_2" refType="w" fact="0.276"/>
          <dgm:constr type="t" for="ch" forName="text_2" refType="h" fact="0.2909"/>
          <dgm:constr type="w" for="ch" forName="text_2" refType="w" fact="0.1759"/>
          <dgm:constr type="h" for="ch" forName="text_2" refType="h" fact="0.2781"/>
          <dgm:constr type="l" for="ch" forName="text_accent_2" refType="w" fact="0.3896"/>
          <dgm:constr type="t" for="ch" forName="text_accent_2" refType="h" fact="0.5275"/>
          <dgm:constr type="w" for="ch" forName="text_accent_2" refType="w" fact="0.0206"/>
          <dgm:constr type="h" for="ch" forName="text_accent_2" refType="h" fact="0.0325"/>
          <dgm:constr type="l" for="ch" forName="text_3" refType="w" fact="0.14"/>
          <dgm:constr type="t" for="ch" forName="text_3" refType="h" fact="0.1502"/>
          <dgm:constr type="w" for="ch" forName="text_3" refType="w" fact="0.1717"/>
          <dgm:constr type="h" for="ch" forName="text_3" refType="h" fact="0.2714"/>
          <dgm:constr type="l" for="ch" forName="text_accent_3" refType="w" fact="0.2515"/>
          <dgm:constr type="t" for="ch" forName="text_accent_3" refType="h" fact="0.1575"/>
          <dgm:constr type="w" for="ch" forName="text_accent_3" refType="w" fact="0.0206"/>
          <dgm:constr type="h" for="ch" forName="text_accent_3" refType="h" fact="0.0325"/>
          <dgm:constr type="l" for="ch" forName="image_3" refType="w" fact="0.276"/>
          <dgm:constr type="t" for="ch" forName="image_3" refType="h" fact="0"/>
          <dgm:constr type="w" for="ch" forName="image_3" refType="w" fact="0.1759"/>
          <dgm:constr type="h" for="ch" forName="image_3" refType="h" fact="0.2781"/>
          <dgm:constr type="l" for="ch" forName="image_accent_3" refType="w" fact="0.2833"/>
          <dgm:constr type="t" for="ch" forName="image_accent_3" refType="h" fact="0.1196"/>
          <dgm:constr type="w" for="ch" forName="image_accent_3" refType="w" fact="0.0206"/>
          <dgm:constr type="h" for="ch" forName="image_accent_3" refType="h" fact="0.0325"/>
          <dgm:constr type="l" for="ch" forName="text_4" refType="w" fact="0.4152"/>
          <dgm:constr type="t" for="ch" forName="text_4" refType="h" fact="0.1481"/>
          <dgm:constr type="w" for="ch" forName="text_4" refType="w" fact="0.1717"/>
          <dgm:constr type="h" for="ch" forName="text_4" refType="h" fact="0.2714"/>
          <dgm:constr type="l" for="ch" forName="text_accent_4" refType="w" fact="0.5628"/>
          <dgm:constr type="t" for="ch" forName="text_accent_4" refType="h" fact="0.266"/>
          <dgm:constr type="w" for="ch" forName="text_accent_4" refType="w" fact="0.0206"/>
          <dgm:constr type="h" for="ch" forName="text_accent_4" refType="h" fact="0.0325"/>
          <dgm:constr type="l" for="ch" forName="image_4" refType="w" fact="0.5529"/>
          <dgm:constr type="t" for="ch" forName="image_4" refType="h" fact="0.2919"/>
          <dgm:constr type="w" for="ch" forName="image_4" refType="w" fact="0.1717"/>
          <dgm:constr type="h" for="ch" forName="image_4" refType="h" fact="0.2714"/>
          <dgm:constr type="l" for="ch" forName="image_accent_4" refType="w" fact="0.5922"/>
          <dgm:constr type="t" for="ch" forName="image_accent_4" refType="h" fact="0.2972"/>
          <dgm:constr type="w" for="ch" forName="image_accent_4" refType="w" fact="0.0206"/>
          <dgm:constr type="h" for="ch" forName="image_accent_4" refType="h" fact="0.0325"/>
          <dgm:constr type="l" for="ch" forName="text_5" refType="w" fact="0.5527"/>
          <dgm:constr type="t" for="ch" forName="text_5" refType="h" fact="0.002"/>
          <dgm:constr type="w" for="ch" forName="text_5" refType="w" fact="0.1717"/>
          <dgm:constr type="h" for="ch" forName="text_5" refType="h" fact="0.2714"/>
          <dgm:constr type="l" for="ch" forName="text_accent_5" refType="w" fact="0.7003"/>
          <dgm:constr type="t" for="ch" forName="text_accent_5" refType="h" fact="0.12"/>
          <dgm:constr type="w" for="ch" forName="text_accent_5" refType="w" fact="0.0206"/>
          <dgm:constr type="h" for="ch" forName="text_accent_5" refType="h" fact="0.0325"/>
          <dgm:constr type="l" for="ch" forName="image_5" refType="w" fact="0.6904"/>
          <dgm:constr type="t" for="ch" forName="image_5" refType="h" fact="0.1458"/>
          <dgm:constr type="w" for="ch" forName="image_5" refType="w" fact="0.1717"/>
          <dgm:constr type="h" for="ch" forName="image_5" refType="h" fact="0.2714"/>
          <dgm:constr type="l" for="ch" forName="image_accent_5" refType="w" fact="0.7297"/>
          <dgm:constr type="t" for="ch" forName="image_accent_5" refType="h" fact="0.1512"/>
          <dgm:constr type="w" for="ch" forName="image_accent_5" refType="w" fact="0.0206"/>
          <dgm:constr type="h" for="ch" forName="image_accent_5" refType="h" fact="0.0325"/>
          <dgm:constr type="l" for="ch" forName="text_6" refType="w" fact="0.6909"/>
          <dgm:constr type="t" for="ch" forName="text_6" refType="h" fact="0.4359"/>
          <dgm:constr type="w" for="ch" forName="text_6" refType="w" fact="0.1717"/>
          <dgm:constr type="h" for="ch" forName="text_6" refType="h" fact="0.2714"/>
          <dgm:constr type="l" for="ch" forName="text_accent_6" refType="w" fact="0.7313"/>
          <dgm:constr type="t" for="ch" forName="text_accent_6" refType="h" fact="0.6674"/>
          <dgm:constr type="w" for="ch" forName="text_accent_6" refType="w" fact="0.0206"/>
          <dgm:constr type="h" for="ch" forName="text_accent_6" refType="h" fact="0.0325"/>
          <dgm:constr type="l" for="ch" forName="image_6" refType="w" fact="0.5529"/>
          <dgm:constr type="t" for="ch" forName="image_6" refType="h" fact="0.581"/>
          <dgm:constr type="w" for="ch" forName="image_6" refType="w" fact="0.1717"/>
          <dgm:constr type="h" for="ch" forName="image_6" refType="h" fact="0.2714"/>
          <dgm:constr type="l" for="ch" forName="image_accent_6" refType="w" fact="0.6991"/>
          <dgm:constr type="t" for="ch" forName="image_accent_6" refType="h" fact="0.6994"/>
          <dgm:constr type="w" for="ch" forName="image_accent_6" refType="w" fact="0.0206"/>
          <dgm:constr type="h" for="ch" forName="image_accent_6" refType="h" fact="0.0325"/>
          <dgm:constr type="l" for="ch" forName="image_7" refType="w" fact="0.1392"/>
          <dgm:constr type="t" for="ch" forName="image_7" refType="h" fact="0.7281"/>
          <dgm:constr type="w" for="ch" forName="image_7" refType="w" fact="0.1717"/>
          <dgm:constr type="h" for="ch" forName="image_7" refType="h" fact="0.2714"/>
          <dgm:constr type="l" for="ch" forName="image_accent_7" refType="w" fact="0.2507"/>
          <dgm:constr type="t" for="ch" forName="image_accent_7" refType="h" fact="0.7354"/>
          <dgm:constr type="w" for="ch" forName="image_accent_7" refType="w" fact="0.0206"/>
          <dgm:constr type="h" for="ch" forName="image_accent_7" refType="h" fact="0.0325"/>
          <dgm:constr type="l" for="ch" forName="text_7" refType="w" fact="0.2757"/>
          <dgm:constr type="t" for="ch" forName="text_7" refType="h" fact="0.5811"/>
          <dgm:constr type="w" for="ch" forName="text_7" refType="w" fact="0.1759"/>
          <dgm:constr type="h" for="ch" forName="text_7" refType="h" fact="0.2781"/>
          <dgm:constr type="l" for="ch" forName="text_accent_7" refType="w" fact="0.2829"/>
          <dgm:constr type="t" for="ch" forName="text_accent_7" refType="h" fact="0.7007"/>
          <dgm:constr type="w" for="ch" forName="text_accent_7" refType="w" fact="0.0206"/>
          <dgm:constr type="h" for="ch" forName="text_accent_7" refType="h" fact="0.0325"/>
          <dgm:constr type="l" for="ch" forName="image_8" refType="w" fact="0.6902"/>
          <dgm:constr type="t" for="ch" forName="image_8" refType="h" fact="0.7286"/>
          <dgm:constr type="w" for="ch" forName="image_8" refType="w" fact="0.1717"/>
          <dgm:constr type="h" for="ch" forName="image_8" refType="h" fact="0.2714"/>
          <dgm:constr type="l" for="ch" forName="image_accent_8" refType="w" fact="0.8378"/>
          <dgm:constr type="t" for="ch" forName="image_accent_8" refType="h" fact="0.8466"/>
          <dgm:constr type="w" for="ch" forName="image_accent_8" refType="w" fact="0.0206"/>
          <dgm:constr type="h" for="ch" forName="image_accent_8" refType="h" fact="0.0325"/>
          <dgm:constr type="l" for="ch" forName="text_8" refType="w" fact="0.8283"/>
          <dgm:constr type="t" for="ch" forName="text_8" refType="h" fact="0.5822"/>
          <dgm:constr type="w" for="ch" forName="text_8" refType="w" fact="0.1717"/>
          <dgm:constr type="h" for="ch" forName="text_8" refType="h" fact="0.2714"/>
          <dgm:constr type="l" for="ch" forName="text_accent_8" refType="w" fact="0.8689"/>
          <dgm:constr type="t" for="ch" forName="text_accent_8" refType="h" fact="0.8155"/>
          <dgm:constr type="w" for="ch" forName="text_accent_8" refType="w" fact="0.0206"/>
          <dgm:constr type="h" for="ch" forName="text_accent_8" refType="h" fact="0.0325"/>
        </dgm:constrLst>
      </dgm:if>
      <dgm:if name="Name10" axis="ch" ptType="node" func="cnt" op="equ" val="9">
        <dgm:alg type="composite">
          <dgm:param type="ar" val="1.8307"/>
        </dgm:alg>
        <dgm:constrLst>
          <dgm:constr type="primFontSz" for="des" ptType="node" op="equ" val="65"/>
          <dgm:constr type="l" for="ch" forName="text_1" refType="w" fact="0.1397"/>
          <dgm:constr type="t" for="ch" forName="text_1" refType="h" fact="0.4391"/>
          <dgm:constr type="w" for="ch" forName="text_1" refType="w" fact="0.1713"/>
          <dgm:constr type="h" for="ch" forName="text_1" refType="h" fact="0.2703"/>
          <dgm:constr type="l" for="ch" forName="text_accent_1" refType="w" fact="0.1435"/>
          <dgm:constr type="t" for="ch" forName="text_accent_1" refType="h" fact="0.5581"/>
          <dgm:constr type="w" for="ch" forName="text_accent_1" refType="w" fact="0.0205"/>
          <dgm:constr type="h" for="ch" forName="text_accent_1" refType="h" fact="0.0324"/>
          <dgm:constr type="l" for="ch" forName="image_1" refType="w" fact="0"/>
          <dgm:constr type="t" for="ch" forName="image_1" refType="h" fact="0.2926"/>
          <dgm:constr type="w" for="ch" forName="image_1" refType="w" fact="0.1755"/>
          <dgm:constr type="h" for="ch" forName="image_1" refType="h" fact="0.277"/>
          <dgm:constr type="l" for="ch" forName="image_accent_1" refType="w" fact="0.1133"/>
          <dgm:constr type="t" for="ch" forName="image_accent_1" refType="h" fact="0.5282"/>
          <dgm:constr type="w" for="ch" forName="image_accent_1" refType="w" fact="0.0205"/>
          <dgm:constr type="h" for="ch" forName="image_accent_1" refType="h" fact="0.0324"/>
          <dgm:constr type="l" for="ch" forName="image_2" refType="w" fact="0.4145"/>
          <dgm:constr type="t" for="ch" forName="image_2" refType="h" fact="0.4391"/>
          <dgm:constr type="w" for="ch" forName="image_2" refType="w" fact="0.1713"/>
          <dgm:constr type="h" for="ch" forName="image_2" refType="h" fact="0.2703"/>
          <dgm:constr type="l" for="ch" forName="image_accent_2" refType="w" fact="0.4183"/>
          <dgm:constr type="t" for="ch" forName="image_accent_2" refType="h" fact="0.5581"/>
          <dgm:constr type="w" for="ch" forName="image_accent_2" refType="w" fact="0.0205"/>
          <dgm:constr type="h" for="ch" forName="image_accent_2" refType="h" fact="0.0324"/>
          <dgm:constr type="l" for="ch" forName="text_2" refType="w" fact="0.2748"/>
          <dgm:constr type="t" for="ch" forName="text_2" refType="h" fact="0.2926"/>
          <dgm:constr type="w" for="ch" forName="text_2" refType="w" fact="0.1755"/>
          <dgm:constr type="h" for="ch" forName="text_2" refType="h" fact="0.277"/>
          <dgm:constr type="l" for="ch" forName="text_accent_2" refType="w" fact="0.388"/>
          <dgm:constr type="t" for="ch" forName="text_accent_2" refType="h" fact="0.5282"/>
          <dgm:constr type="w" for="ch" forName="text_accent_2" refType="w" fact="0.0205"/>
          <dgm:constr type="h" for="ch" forName="text_accent_2" refType="h" fact="0.0324"/>
          <dgm:constr type="l" for="ch" forName="text_3" refType="w" fact="0.1397"/>
          <dgm:constr type="t" for="ch" forName="text_3" refType="h" fact="0.1535"/>
          <dgm:constr type="w" for="ch" forName="text_3" refType="w" fact="0.1713"/>
          <dgm:constr type="h" for="ch" forName="text_3" refType="h" fact="0.2703"/>
          <dgm:constr type="l" for="ch" forName="text_accent_3" refType="w" fact="0.2509"/>
          <dgm:constr type="t" for="ch" forName="text_accent_3" refType="h" fact="0.1608"/>
          <dgm:constr type="w" for="ch" forName="text_accent_3" refType="w" fact="0.0205"/>
          <dgm:constr type="h" for="ch" forName="text_accent_3" refType="h" fact="0.0324"/>
          <dgm:constr type="l" for="ch" forName="image_3" refType="w" fact="0.2748"/>
          <dgm:constr type="t" for="ch" forName="image_3" refType="h" fact="0.0039"/>
          <dgm:constr type="w" for="ch" forName="image_3" refType="w" fact="0.1755"/>
          <dgm:constr type="h" for="ch" forName="image_3" refType="h" fact="0.277"/>
          <dgm:constr type="l" for="ch" forName="image_accent_3" refType="w" fact="0.282"/>
          <dgm:constr type="t" for="ch" forName="image_accent_3" refType="h" fact="0.1231"/>
          <dgm:constr type="w" for="ch" forName="image_accent_3" refType="w" fact="0.0205"/>
          <dgm:constr type="h" for="ch" forName="image_accent_3" refType="h" fact="0.0324"/>
          <dgm:constr type="l" for="ch" forName="text_4" refType="w" fact="0.4142"/>
          <dgm:constr type="t" for="ch" forName="text_4" refType="h" fact="0.1514"/>
          <dgm:constr type="w" for="ch" forName="text_4" refType="w" fact="0.1713"/>
          <dgm:constr type="h" for="ch" forName="text_4" refType="h" fact="0.2703"/>
          <dgm:constr type="l" for="ch" forName="text_accent_4" refType="w" fact="0.5615"/>
          <dgm:constr type="t" for="ch" forName="text_accent_4" refType="h" fact="0.2689"/>
          <dgm:constr type="w" for="ch" forName="text_accent_4" refType="w" fact="0.0205"/>
          <dgm:constr type="h" for="ch" forName="text_accent_4" refType="h" fact="0.0324"/>
          <dgm:constr type="l" for="ch" forName="image_4" refType="w" fact="0.5516"/>
          <dgm:constr type="t" for="ch" forName="image_4" refType="h" fact="0.2946"/>
          <dgm:constr type="w" for="ch" forName="image_4" refType="w" fact="0.1713"/>
          <dgm:constr type="h" for="ch" forName="image_4" refType="h" fact="0.2703"/>
          <dgm:constr type="l" for="ch" forName="image_accent_4" refType="w" fact="0.5908"/>
          <dgm:constr type="t" for="ch" forName="image_accent_4" refType="h" fact="0.3"/>
          <dgm:constr type="w" for="ch" forName="image_accent_4" refType="w" fact="0.0205"/>
          <dgm:constr type="h" for="ch" forName="image_accent_4" refType="h" fact="0.0324"/>
          <dgm:constr type="l" for="ch" forName="text_5" refType="w" fact="0.5514"/>
          <dgm:constr type="t" for="ch" forName="text_5" refType="h" fact="0.0067"/>
          <dgm:constr type="w" for="ch" forName="text_5" refType="w" fact="0.1713"/>
          <dgm:constr type="h" for="ch" forName="text_5" refType="h" fact="0.2703"/>
          <dgm:constr type="l" for="ch" forName="text_accent_5" refType="w" fact="0.6987"/>
          <dgm:constr type="t" for="ch" forName="text_accent_5" refType="h" fact="0.1234"/>
          <dgm:constr type="w" for="ch" forName="text_accent_5" refType="w" fact="0.0205"/>
          <dgm:constr type="h" for="ch" forName="text_accent_5" refType="h" fact="0.0324"/>
          <dgm:constr type="l" for="ch" forName="image_5" refType="w" fact="0.6888"/>
          <dgm:constr type="t" for="ch" forName="image_5" refType="h" fact="0.1492"/>
          <dgm:constr type="w" for="ch" forName="image_5" refType="w" fact="0.1713"/>
          <dgm:constr type="h" for="ch" forName="image_5" refType="h" fact="0.2703"/>
          <dgm:constr type="l" for="ch" forName="image_accent_5" refType="w" fact="0.728"/>
          <dgm:constr type="t" for="ch" forName="image_accent_5" refType="h" fact="0.1545"/>
          <dgm:constr type="w" for="ch" forName="image_accent_5" refType="w" fact="0.0205"/>
          <dgm:constr type="h" for="ch" forName="image_accent_5" refType="h" fact="0.0324"/>
          <dgm:constr type="l" for="ch" forName="text_6" refType="w" fact="0.6893"/>
          <dgm:constr type="t" for="ch" forName="text_6" refType="h" fact="0.4381"/>
          <dgm:constr type="w" for="ch" forName="text_6" refType="w" fact="0.1713"/>
          <dgm:constr type="h" for="ch" forName="text_6" refType="h" fact="0.2703"/>
          <dgm:constr type="l" for="ch" forName="text_accent_6" refType="w" fact="0.7296"/>
          <dgm:constr type="t" for="ch" forName="text_accent_6" refType="h" fact="0.6687"/>
          <dgm:constr type="w" for="ch" forName="text_accent_6" refType="w" fact="0.0205"/>
          <dgm:constr type="h" for="ch" forName="text_accent_6" refType="h" fact="0.0324"/>
          <dgm:constr type="l" for="ch" forName="image_6" refType="w" fact="0.5516"/>
          <dgm:constr type="t" for="ch" forName="image_6" refType="h" fact="0.5826"/>
          <dgm:constr type="w" for="ch" forName="image_6" refType="w" fact="0.1713"/>
          <dgm:constr type="h" for="ch" forName="image_6" refType="h" fact="0.2703"/>
          <dgm:constr type="l" for="ch" forName="image_accent_6" refType="w" fact="0.6975"/>
          <dgm:constr type="t" for="ch" forName="image_accent_6" refType="h" fact="0.7006"/>
          <dgm:constr type="w" for="ch" forName="image_accent_6" refType="w" fact="0.0205"/>
          <dgm:constr type="h" for="ch" forName="image_accent_6" refType="h" fact="0.0324"/>
          <dgm:constr type="l" for="ch" forName="image_7" refType="w" fact="0.1389"/>
          <dgm:constr type="t" for="ch" forName="image_7" refType="h" fact="0.7292"/>
          <dgm:constr type="w" for="ch" forName="image_7" refType="w" fact="0.1713"/>
          <dgm:constr type="h" for="ch" forName="image_7" refType="h" fact="0.2703"/>
          <dgm:constr type="l" for="ch" forName="image_accent_7" refType="w" fact="0.2501"/>
          <dgm:constr type="t" for="ch" forName="image_accent_7" refType="h" fact="0.7365"/>
          <dgm:constr type="w" for="ch" forName="image_accent_7" refType="w" fact="0.0205"/>
          <dgm:constr type="h" for="ch" forName="image_accent_7" refType="h" fact="0.0324"/>
          <dgm:constr type="l" for="ch" forName="text_7" refType="w" fact="0.2751"/>
          <dgm:constr type="t" for="ch" forName="text_7" refType="h" fact="0.5816"/>
          <dgm:constr type="w" for="ch" forName="text_7" refType="w" fact="0.1755"/>
          <dgm:constr type="h" for="ch" forName="text_7" refType="h" fact="0.277"/>
          <dgm:constr type="l" for="ch" forName="text_accent_7" refType="w" fact="0.2823"/>
          <dgm:constr type="t" for="ch" forName="text_accent_7" refType="h" fact="0.7007"/>
          <dgm:constr type="w" for="ch" forName="text_accent_7" refType="w" fact="0.0205"/>
          <dgm:constr type="h" for="ch" forName="text_accent_7" refType="h" fact="0.0324"/>
          <dgm:constr type="l" for="ch" forName="image_8" refType="w" fact="0.6886"/>
          <dgm:constr type="t" for="ch" forName="image_8" refType="h" fact="0.7297"/>
          <dgm:constr type="w" for="ch" forName="image_8" refType="w" fact="0.1713"/>
          <dgm:constr type="h" for="ch" forName="image_8" refType="h" fact="0.2703"/>
          <dgm:constr type="l" for="ch" forName="image_accent_8" refType="w" fact="0.8358"/>
          <dgm:constr type="t" for="ch" forName="image_accent_8" refType="h" fact="0.8472"/>
          <dgm:constr type="w" for="ch" forName="image_accent_8" refType="w" fact="0.0205"/>
          <dgm:constr type="h" for="ch" forName="image_accent_8" refType="h" fact="0.0324"/>
          <dgm:constr type="l" for="ch" forName="text_8" refType="w" fact="0.8264"/>
          <dgm:constr type="t" for="ch" forName="text_8" refType="h" fact="0.5839"/>
          <dgm:constr type="w" for="ch" forName="text_8" refType="w" fact="0.1713"/>
          <dgm:constr type="h" for="ch" forName="text_8" refType="h" fact="0.2703"/>
          <dgm:constr type="l" for="ch" forName="text_accent_8" refType="w" fact="0.8669"/>
          <dgm:constr type="t" for="ch" forName="text_accent_8" refType="h" fact="0.8162"/>
          <dgm:constr type="w" for="ch" forName="text_accent_8" refType="w" fact="0.0205"/>
          <dgm:constr type="h" for="ch" forName="text_accent_8" refType="h" fact="0.0324"/>
          <dgm:constr type="l" for="ch" forName="image_9" refType="w" fact="0.8265"/>
          <dgm:constr type="t" for="ch" forName="image_9" refType="h" fact="0.2933"/>
          <dgm:constr type="w" for="ch" forName="image_9" refType="w" fact="0.1713"/>
          <dgm:constr type="h" for="ch" forName="image_9" refType="h" fact="0.2703"/>
          <dgm:constr type="l" for="ch" forName="image_accent_9" refType="w" fact="0.9377"/>
          <dgm:constr type="t" for="ch" forName="image_accent_9" refType="h" fact="0.3006"/>
          <dgm:constr type="w" for="ch" forName="image_accent_9" refType="w" fact="0.0205"/>
          <dgm:constr type="h" for="ch" forName="image_accent_9" refType="h" fact="0.0324"/>
          <dgm:constr type="l" for="ch" forName="text_9" refType="w" fact="0.8245"/>
          <dgm:constr type="t" for="ch" forName="text_9" refType="h" fact="0"/>
          <dgm:constr type="w" for="ch" forName="text_9" refType="w" fact="0.1755"/>
          <dgm:constr type="h" for="ch" forName="text_9" refType="h" fact="0.277"/>
          <dgm:constr type="l" for="ch" forName="text_accent_9" refType="w" fact="0.9378"/>
          <dgm:constr type="t" for="ch" forName="text_accent_9" refType="h" fact="0.2356"/>
          <dgm:constr type="w" for="ch" forName="text_accent_9" refType="w" fact="0.0205"/>
          <dgm:constr type="h" for="ch" forName="text_accent_9" refType="h" fact="0.0324"/>
        </dgm:constrLst>
      </dgm:if>
      <dgm:if name="Name11" axis="ch" ptType="node" func="cnt" op="equ" val="10">
        <dgm:alg type="composite">
          <dgm:param type="ar" val="1.5996"/>
        </dgm:alg>
        <dgm:constrLst>
          <dgm:constr type="primFontSz" for="des" ptType="node" op="equ" val="65"/>
          <dgm:constr type="l" for="ch" forName="text_1" refType="w" fact="0.1397"/>
          <dgm:constr type="t" for="ch" forName="text_1" refType="h" fact="0.3837"/>
          <dgm:constr type="w" for="ch" forName="text_1" refType="w" fact="0.1713"/>
          <dgm:constr type="h" for="ch" forName="text_1" refType="h" fact="0.2362"/>
          <dgm:constr type="l" for="ch" forName="text_accent_1" refType="w" fact="0.1435"/>
          <dgm:constr type="t" for="ch" forName="text_accent_1" refType="h" fact="0.4876"/>
          <dgm:constr type="w" for="ch" forName="text_accent_1" refType="w" fact="0.0205"/>
          <dgm:constr type="h" for="ch" forName="text_accent_1" refType="h" fact="0.0283"/>
          <dgm:constr type="l" for="ch" forName="image_1" refType="w" fact="0"/>
          <dgm:constr type="t" for="ch" forName="image_1" refType="h" fact="0.2556"/>
          <dgm:constr type="w" for="ch" forName="image_1" refType="w" fact="0.1755"/>
          <dgm:constr type="h" for="ch" forName="image_1" refType="h" fact="0.242"/>
          <dgm:constr type="l" for="ch" forName="image_accent_1" refType="w" fact="0.1133"/>
          <dgm:constr type="t" for="ch" forName="image_accent_1" refType="h" fact="0.4615"/>
          <dgm:constr type="w" for="ch" forName="image_accent_1" refType="w" fact="0.0205"/>
          <dgm:constr type="h" for="ch" forName="image_accent_1" refType="h" fact="0.0283"/>
          <dgm:constr type="l" for="ch" forName="image_2" refType="w" fact="0.4145"/>
          <dgm:constr type="t" for="ch" forName="image_2" refType="h" fact="0.3837"/>
          <dgm:constr type="w" for="ch" forName="image_2" refType="w" fact="0.1713"/>
          <dgm:constr type="h" for="ch" forName="image_2" refType="h" fact="0.2362"/>
          <dgm:constr type="l" for="ch" forName="image_accent_2" refType="w" fact="0.4183"/>
          <dgm:constr type="t" for="ch" forName="image_accent_2" refType="h" fact="0.4876"/>
          <dgm:constr type="w" for="ch" forName="image_accent_2" refType="w" fact="0.0205"/>
          <dgm:constr type="h" for="ch" forName="image_accent_2" refType="h" fact="0.0283"/>
          <dgm:constr type="l" for="ch" forName="text_2" refType="w" fact="0.2748"/>
          <dgm:constr type="t" for="ch" forName="text_2" refType="h" fact="0.2556"/>
          <dgm:constr type="w" for="ch" forName="text_2" refType="w" fact="0.1755"/>
          <dgm:constr type="h" for="ch" forName="text_2" refType="h" fact="0.242"/>
          <dgm:constr type="l" for="ch" forName="text_accent_2" refType="w" fact="0.388"/>
          <dgm:constr type="t" for="ch" forName="text_accent_2" refType="h" fact="0.4615"/>
          <dgm:constr type="w" for="ch" forName="text_accent_2" refType="w" fact="0.0205"/>
          <dgm:constr type="h" for="ch" forName="text_accent_2" refType="h" fact="0.0283"/>
          <dgm:constr type="l" for="ch" forName="text_3" refType="w" fact="0.1397"/>
          <dgm:constr type="t" for="ch" forName="text_3" refType="h" fact="0.1341"/>
          <dgm:constr type="w" for="ch" forName="text_3" refType="w" fact="0.1713"/>
          <dgm:constr type="h" for="ch" forName="text_3" refType="h" fact="0.2362"/>
          <dgm:constr type="l" for="ch" forName="text_accent_3" refType="w" fact="0.2509"/>
          <dgm:constr type="t" for="ch" forName="text_accent_3" refType="h" fact="0.1405"/>
          <dgm:constr type="w" for="ch" forName="text_accent_3" refType="w" fact="0.0205"/>
          <dgm:constr type="h" for="ch" forName="text_accent_3" refType="h" fact="0.0283"/>
          <dgm:constr type="l" for="ch" forName="image_3" refType="w" fact="0.2748"/>
          <dgm:constr type="t" for="ch" forName="image_3" refType="h" fact="0.0034"/>
          <dgm:constr type="w" for="ch" forName="image_3" refType="w" fact="0.1755"/>
          <dgm:constr type="h" for="ch" forName="image_3" refType="h" fact="0.242"/>
          <dgm:constr type="l" for="ch" forName="image_accent_3" refType="w" fact="0.282"/>
          <dgm:constr type="t" for="ch" forName="image_accent_3" refType="h" fact="0.1075"/>
          <dgm:constr type="w" for="ch" forName="image_accent_3" refType="w" fact="0.0205"/>
          <dgm:constr type="h" for="ch" forName="image_accent_3" refType="h" fact="0.0283"/>
          <dgm:constr type="l" for="ch" forName="text_4" refType="w" fact="0.4142"/>
          <dgm:constr type="t" for="ch" forName="text_4" refType="h" fact="0.1323"/>
          <dgm:constr type="w" for="ch" forName="text_4" refType="w" fact="0.1713"/>
          <dgm:constr type="h" for="ch" forName="text_4" refType="h" fact="0.2362"/>
          <dgm:constr type="l" for="ch" forName="text_accent_4" refType="w" fact="0.5615"/>
          <dgm:constr type="t" for="ch" forName="text_accent_4" refType="h" fact="0.235"/>
          <dgm:constr type="w" for="ch" forName="text_accent_4" refType="w" fact="0.0205"/>
          <dgm:constr type="h" for="ch" forName="text_accent_4" refType="h" fact="0.0283"/>
          <dgm:constr type="l" for="ch" forName="image_4" refType="w" fact="0.5516"/>
          <dgm:constr type="t" for="ch" forName="image_4" refType="h" fact="0.2574"/>
          <dgm:constr type="w" for="ch" forName="image_4" refType="w" fact="0.1713"/>
          <dgm:constr type="h" for="ch" forName="image_4" refType="h" fact="0.2362"/>
          <dgm:constr type="l" for="ch" forName="image_accent_4" refType="w" fact="0.5908"/>
          <dgm:constr type="t" for="ch" forName="image_accent_4" refType="h" fact="0.2621"/>
          <dgm:constr type="w" for="ch" forName="image_accent_4" refType="w" fact="0.0205"/>
          <dgm:constr type="h" for="ch" forName="image_accent_4" refType="h" fact="0.0283"/>
          <dgm:constr type="l" for="ch" forName="text_5" refType="w" fact="0.5514"/>
          <dgm:constr type="t" for="ch" forName="text_5" refType="h" fact="0.0059"/>
          <dgm:constr type="w" for="ch" forName="text_5" refType="w" fact="0.1713"/>
          <dgm:constr type="h" for="ch" forName="text_5" refType="h" fact="0.2362"/>
          <dgm:constr type="l" for="ch" forName="text_accent_5" refType="w" fact="0.6987"/>
          <dgm:constr type="t" for="ch" forName="text_accent_5" refType="h" fact="0.1078"/>
          <dgm:constr type="w" for="ch" forName="text_accent_5" refType="w" fact="0.0205"/>
          <dgm:constr type="h" for="ch" forName="text_accent_5" refType="h" fact="0.0283"/>
          <dgm:constr type="l" for="ch" forName="image_5" refType="w" fact="0.6888"/>
          <dgm:constr type="t" for="ch" forName="image_5" refType="h" fact="0.1303"/>
          <dgm:constr type="w" for="ch" forName="image_5" refType="w" fact="0.1713"/>
          <dgm:constr type="h" for="ch" forName="image_5" refType="h" fact="0.2362"/>
          <dgm:constr type="l" for="ch" forName="image_accent_5" refType="w" fact="0.728"/>
          <dgm:constr type="t" for="ch" forName="image_accent_5" refType="h" fact="0.135"/>
          <dgm:constr type="w" for="ch" forName="image_accent_5" refType="w" fact="0.0205"/>
          <dgm:constr type="h" for="ch" forName="image_accent_5" refType="h" fact="0.0283"/>
          <dgm:constr type="l" for="ch" forName="text_6" refType="w" fact="0.6893"/>
          <dgm:constr type="t" for="ch" forName="text_6" refType="h" fact="0.3828"/>
          <dgm:constr type="w" for="ch" forName="text_6" refType="w" fact="0.1713"/>
          <dgm:constr type="h" for="ch" forName="text_6" refType="h" fact="0.2362"/>
          <dgm:constr type="l" for="ch" forName="text_accent_6" refType="w" fact="0.7296"/>
          <dgm:constr type="t" for="ch" forName="text_accent_6" refType="h" fact="0.5843"/>
          <dgm:constr type="w" for="ch" forName="text_accent_6" refType="w" fact="0.0205"/>
          <dgm:constr type="h" for="ch" forName="text_accent_6" refType="h" fact="0.0283"/>
          <dgm:constr type="l" for="ch" forName="image_6" refType="w" fact="0.5516"/>
          <dgm:constr type="t" for="ch" forName="image_6" refType="h" fact="0.5091"/>
          <dgm:constr type="w" for="ch" forName="image_6" refType="w" fact="0.1713"/>
          <dgm:constr type="h" for="ch" forName="image_6" refType="h" fact="0.2362"/>
          <dgm:constr type="l" for="ch" forName="image_accent_6" refType="w" fact="0.6975"/>
          <dgm:constr type="t" for="ch" forName="image_accent_6" refType="h" fact="0.6121"/>
          <dgm:constr type="w" for="ch" forName="image_accent_6" refType="w" fact="0.0205"/>
          <dgm:constr type="h" for="ch" forName="image_accent_6" refType="h" fact="0.0283"/>
          <dgm:constr type="l" for="ch" forName="image_7" refType="w" fact="0.1389"/>
          <dgm:constr type="t" for="ch" forName="image_7" refType="h" fact="0.6371"/>
          <dgm:constr type="w" for="ch" forName="image_7" refType="w" fact="0.1713"/>
          <dgm:constr type="h" for="ch" forName="image_7" refType="h" fact="0.2362"/>
          <dgm:constr type="l" for="ch" forName="image_accent_7" refType="w" fact="0.2501"/>
          <dgm:constr type="t" for="ch" forName="image_accent_7" refType="h" fact="0.6435"/>
          <dgm:constr type="w" for="ch" forName="image_accent_7" refType="w" fact="0.0205"/>
          <dgm:constr type="h" for="ch" forName="image_accent_7" refType="h" fact="0.0283"/>
          <dgm:constr type="l" for="ch" forName="text_7" refType="w" fact="0.2751"/>
          <dgm:constr type="t" for="ch" forName="text_7" refType="h" fact="0.5081"/>
          <dgm:constr type="w" for="ch" forName="text_7" refType="w" fact="0.1755"/>
          <dgm:constr type="h" for="ch" forName="text_7" refType="h" fact="0.242"/>
          <dgm:constr type="l" for="ch" forName="text_accent_7" refType="w" fact="0.2823"/>
          <dgm:constr type="t" for="ch" forName="text_accent_7" refType="h" fact="0.6122"/>
          <dgm:constr type="w" for="ch" forName="text_accent_7" refType="w" fact="0.0205"/>
          <dgm:constr type="h" for="ch" forName="text_accent_7" refType="h" fact="0.0283"/>
          <dgm:constr type="l" for="ch" forName="image_8" refType="w" fact="0.6886"/>
          <dgm:constr type="t" for="ch" forName="image_8" refType="h" fact="0.6376"/>
          <dgm:constr type="w" for="ch" forName="image_8" refType="w" fact="0.1713"/>
          <dgm:constr type="h" for="ch" forName="image_8" refType="h" fact="0.2362"/>
          <dgm:constr type="l" for="ch" forName="image_accent_8" refType="w" fact="0.8358"/>
          <dgm:constr type="t" for="ch" forName="image_accent_8" refType="h" fact="0.7402"/>
          <dgm:constr type="w" for="ch" forName="image_accent_8" refType="w" fact="0.0205"/>
          <dgm:constr type="h" for="ch" forName="image_accent_8" refType="h" fact="0.0283"/>
          <dgm:constr type="l" for="ch" forName="text_8" refType="w" fact="0.8264"/>
          <dgm:constr type="t" for="ch" forName="text_8" refType="h" fact="0.5102"/>
          <dgm:constr type="w" for="ch" forName="text_8" refType="w" fact="0.1713"/>
          <dgm:constr type="h" for="ch" forName="text_8" refType="h" fact="0.2362"/>
          <dgm:constr type="l" for="ch" forName="text_accent_8" refType="w" fact="0.8669"/>
          <dgm:constr type="t" for="ch" forName="text_accent_8" refType="h" fact="0.7131"/>
          <dgm:constr type="w" for="ch" forName="text_accent_8" refType="w" fact="0.0205"/>
          <dgm:constr type="h" for="ch" forName="text_accent_8" refType="h" fact="0.0283"/>
          <dgm:constr type="l" for="ch" forName="image_9" refType="w" fact="0.8265"/>
          <dgm:constr type="t" for="ch" forName="image_9" refType="h" fact="0.2563"/>
          <dgm:constr type="w" for="ch" forName="image_9" refType="w" fact="0.1713"/>
          <dgm:constr type="h" for="ch" forName="image_9" refType="h" fact="0.2362"/>
          <dgm:constr type="l" for="ch" forName="image_accent_9" refType="w" fact="0.9377"/>
          <dgm:constr type="t" for="ch" forName="image_accent_9" refType="h" fact="0.2626"/>
          <dgm:constr type="w" for="ch" forName="image_accent_9" refType="w" fact="0.0205"/>
          <dgm:constr type="h" for="ch" forName="image_accent_9" refType="h" fact="0.0283"/>
          <dgm:constr type="l" for="ch" forName="text_9" refType="w" fact="0.8245"/>
          <dgm:constr type="t" for="ch" forName="text_9" refType="h" fact="0"/>
          <dgm:constr type="w" for="ch" forName="text_9" refType="w" fact="0.1755"/>
          <dgm:constr type="h" for="ch" forName="text_9" refType="h" fact="0.242"/>
          <dgm:constr type="l" for="ch" forName="text_accent_9" refType="w" fact="0.9378"/>
          <dgm:constr type="t" for="ch" forName="text_accent_9" refType="h" fact="0.2059"/>
          <dgm:constr type="w" for="ch" forName="text_accent_9" refType="w" fact="0.0205"/>
          <dgm:constr type="h" for="ch" forName="text_accent_9" refType="h" fact="0.0283"/>
          <dgm:constr type="l" for="ch" forName="text_10" refType="w" fact="0.4136"/>
          <dgm:constr type="t" for="ch" forName="text_10" refType="h" fact="0.6376"/>
          <dgm:constr type="w" for="ch" forName="text_10" refType="w" fact="0.1713"/>
          <dgm:constr type="h" for="ch" forName="text_10" refType="h" fact="0.2362"/>
          <dgm:constr type="l" for="ch" forName="text_accent_10" refType="w" fact="0.4539"/>
          <dgm:constr type="t" for="ch" forName="text_accent_10" refType="h" fact="0.839"/>
          <dgm:constr type="w" for="ch" forName="text_accent_10" refType="w" fact="0.0205"/>
          <dgm:constr type="h" for="ch" forName="text_accent_10" refType="h" fact="0.0283"/>
          <dgm:constr type="l" for="ch" forName="image_10" refType="w" fact="0.2759"/>
          <dgm:constr type="t" for="ch" forName="image_10" refType="h" fact="0.7638"/>
          <dgm:constr type="w" for="ch" forName="image_10" refType="w" fact="0.1713"/>
          <dgm:constr type="h" for="ch" forName="image_10" refType="h" fact="0.2362"/>
          <dgm:constr type="l" for="ch" forName="image_accent_10" refType="w" fact="0.4218"/>
          <dgm:constr type="t" for="ch" forName="image_accent_10" refType="h" fact="0.8669"/>
          <dgm:constr type="w" for="ch" forName="image_accent_10" refType="w" fact="0.0205"/>
          <dgm:constr type="h" for="ch" forName="image_accent_10" refType="h" fact="0.0283"/>
        </dgm:constrLst>
      </dgm:if>
      <dgm:if name="Name12" axis="ch" ptType="node" func="cnt" op="equ" val="11">
        <dgm:alg type="composite">
          <dgm:param type="ar" val="1.4213"/>
        </dgm:alg>
        <dgm:constrLst>
          <dgm:constr type="primFontSz" for="des" ptType="node" op="equ" val="65"/>
          <dgm:constr type="l" for="ch" forName="text_1" refType="w" fact="0.1397"/>
          <dgm:constr type="t" for="ch" forName="text_1" refType="h" fact="0.3409"/>
          <dgm:constr type="w" for="ch" forName="text_1" refType="w" fact="0.1713"/>
          <dgm:constr type="h" for="ch" forName="text_1" refType="h" fact="0.2099"/>
          <dgm:constr type="l" for="ch" forName="text_accent_1" refType="w" fact="0.1435"/>
          <dgm:constr type="t" for="ch" forName="text_accent_1" refType="h" fact="0.4333"/>
          <dgm:constr type="w" for="ch" forName="text_accent_1" refType="w" fact="0.0205"/>
          <dgm:constr type="h" for="ch" forName="text_accent_1" refType="h" fact="0.0252"/>
          <dgm:constr type="l" for="ch" forName="image_1" refType="w" fact="0"/>
          <dgm:constr type="t" for="ch" forName="image_1" refType="h" fact="0.2271"/>
          <dgm:constr type="w" for="ch" forName="image_1" refType="w" fact="0.1755"/>
          <dgm:constr type="h" for="ch" forName="image_1" refType="h" fact="0.2151"/>
          <dgm:constr type="l" for="ch" forName="image_accent_1" refType="w" fact="0.1133"/>
          <dgm:constr type="t" for="ch" forName="image_accent_1" refType="h" fact="0.4101"/>
          <dgm:constr type="w" for="ch" forName="image_accent_1" refType="w" fact="0.0205"/>
          <dgm:constr type="h" for="ch" forName="image_accent_1" refType="h" fact="0.0252"/>
          <dgm:constr type="l" for="ch" forName="image_2" refType="w" fact="0.4145"/>
          <dgm:constr type="t" for="ch" forName="image_2" refType="h" fact="0.3409"/>
          <dgm:constr type="w" for="ch" forName="image_2" refType="w" fact="0.1713"/>
          <dgm:constr type="h" for="ch" forName="image_2" refType="h" fact="0.2099"/>
          <dgm:constr type="l" for="ch" forName="image_accent_2" refType="w" fact="0.4183"/>
          <dgm:constr type="t" for="ch" forName="image_accent_2" refType="h" fact="0.4333"/>
          <dgm:constr type="w" for="ch" forName="image_accent_2" refType="w" fact="0.0205"/>
          <dgm:constr type="h" for="ch" forName="image_accent_2" refType="h" fact="0.0252"/>
          <dgm:constr type="l" for="ch" forName="text_2" refType="w" fact="0.2748"/>
          <dgm:constr type="t" for="ch" forName="text_2" refType="h" fact="0.2271"/>
          <dgm:constr type="w" for="ch" forName="text_2" refType="w" fact="0.1755"/>
          <dgm:constr type="h" for="ch" forName="text_2" refType="h" fact="0.2151"/>
          <dgm:constr type="l" for="ch" forName="text_accent_2" refType="w" fact="0.388"/>
          <dgm:constr type="t" for="ch" forName="text_accent_2" refType="h" fact="0.4101"/>
          <dgm:constr type="w" for="ch" forName="text_accent_2" refType="w" fact="0.0205"/>
          <dgm:constr type="h" for="ch" forName="text_accent_2" refType="h" fact="0.0252"/>
          <dgm:constr type="l" for="ch" forName="text_3" refType="w" fact="0.1397"/>
          <dgm:constr type="t" for="ch" forName="text_3" refType="h" fact="0.1192"/>
          <dgm:constr type="w" for="ch" forName="text_3" refType="w" fact="0.1713"/>
          <dgm:constr type="h" for="ch" forName="text_3" refType="h" fact="0.2099"/>
          <dgm:constr type="l" for="ch" forName="text_accent_3" refType="w" fact="0.2509"/>
          <dgm:constr type="t" for="ch" forName="text_accent_3" refType="h" fact="0.1249"/>
          <dgm:constr type="w" for="ch" forName="text_accent_3" refType="w" fact="0.0205"/>
          <dgm:constr type="h" for="ch" forName="text_accent_3" refType="h" fact="0.0252"/>
          <dgm:constr type="l" for="ch" forName="image_3" refType="w" fact="0.2748"/>
          <dgm:constr type="t" for="ch" forName="image_3" refType="h" fact="0.003"/>
          <dgm:constr type="w" for="ch" forName="image_3" refType="w" fact="0.1755"/>
          <dgm:constr type="h" for="ch" forName="image_3" refType="h" fact="0.2151"/>
          <dgm:constr type="l" for="ch" forName="image_accent_3" refType="w" fact="0.282"/>
          <dgm:constr type="t" for="ch" forName="image_accent_3" refType="h" fact="0.0955"/>
          <dgm:constr type="w" for="ch" forName="image_accent_3" refType="w" fact="0.0205"/>
          <dgm:constr type="h" for="ch" forName="image_accent_3" refType="h" fact="0.0252"/>
          <dgm:constr type="l" for="ch" forName="text_4" refType="w" fact="0.4142"/>
          <dgm:constr type="t" for="ch" forName="text_4" refType="h" fact="0.1175"/>
          <dgm:constr type="w" for="ch" forName="text_4" refType="w" fact="0.1713"/>
          <dgm:constr type="h" for="ch" forName="text_4" refType="h" fact="0.2099"/>
          <dgm:constr type="l" for="ch" forName="text_accent_4" refType="w" fact="0.5615"/>
          <dgm:constr type="t" for="ch" forName="text_accent_4" refType="h" fact="0.2088"/>
          <dgm:constr type="w" for="ch" forName="text_accent_4" refType="w" fact="0.0205"/>
          <dgm:constr type="h" for="ch" forName="text_accent_4" refType="h" fact="0.0252"/>
          <dgm:constr type="l" for="ch" forName="image_4" refType="w" fact="0.5516"/>
          <dgm:constr type="t" for="ch" forName="image_4" refType="h" fact="0.2288"/>
          <dgm:constr type="w" for="ch" forName="image_4" refType="w" fact="0.1713"/>
          <dgm:constr type="h" for="ch" forName="image_4" refType="h" fact="0.2099"/>
          <dgm:constr type="l" for="ch" forName="image_accent_4" refType="w" fact="0.5908"/>
          <dgm:constr type="t" for="ch" forName="image_accent_4" refType="h" fact="0.2329"/>
          <dgm:constr type="w" for="ch" forName="image_accent_4" refType="w" fact="0.0205"/>
          <dgm:constr type="h" for="ch" forName="image_accent_4" refType="h" fact="0.0252"/>
          <dgm:constr type="l" for="ch" forName="text_5" refType="w" fact="0.5514"/>
          <dgm:constr type="t" for="ch" forName="text_5" refType="h" fact="0.0052"/>
          <dgm:constr type="w" for="ch" forName="text_5" refType="w" fact="0.1713"/>
          <dgm:constr type="h" for="ch" forName="text_5" refType="h" fact="0.2099"/>
          <dgm:constr type="l" for="ch" forName="text_accent_5" refType="w" fact="0.6987"/>
          <dgm:constr type="t" for="ch" forName="text_accent_5" refType="h" fact="0.0958"/>
          <dgm:constr type="w" for="ch" forName="text_accent_5" refType="w" fact="0.0205"/>
          <dgm:constr type="h" for="ch" forName="text_accent_5" refType="h" fact="0.0252"/>
          <dgm:constr type="l" for="ch" forName="image_5" refType="w" fact="0.6888"/>
          <dgm:constr type="t" for="ch" forName="image_5" refType="h" fact="0.1158"/>
          <dgm:constr type="w" for="ch" forName="image_5" refType="w" fact="0.1713"/>
          <dgm:constr type="h" for="ch" forName="image_5" refType="h" fact="0.2099"/>
          <dgm:constr type="l" for="ch" forName="image_accent_5" refType="w" fact="0.728"/>
          <dgm:constr type="t" for="ch" forName="image_accent_5" refType="h" fact="0.12"/>
          <dgm:constr type="w" for="ch" forName="image_accent_5" refType="w" fact="0.0205"/>
          <dgm:constr type="h" for="ch" forName="image_accent_5" refType="h" fact="0.0252"/>
          <dgm:constr type="l" for="ch" forName="text_6" refType="w" fact="0.6893"/>
          <dgm:constr type="t" for="ch" forName="text_6" refType="h" fact="0.3402"/>
          <dgm:constr type="w" for="ch" forName="text_6" refType="w" fact="0.1713"/>
          <dgm:constr type="h" for="ch" forName="text_6" refType="h" fact="0.2099"/>
          <dgm:constr type="l" for="ch" forName="text_accent_6" refType="w" fact="0.7296"/>
          <dgm:constr type="t" for="ch" forName="text_accent_6" refType="h" fact="0.5192"/>
          <dgm:constr type="w" for="ch" forName="text_accent_6" refType="w" fact="0.0205"/>
          <dgm:constr type="h" for="ch" forName="text_accent_6" refType="h" fact="0.0252"/>
          <dgm:constr type="l" for="ch" forName="image_6" refType="w" fact="0.5516"/>
          <dgm:constr type="t" for="ch" forName="image_6" refType="h" fact="0.4523"/>
          <dgm:constr type="w" for="ch" forName="image_6" refType="w" fact="0.1713"/>
          <dgm:constr type="h" for="ch" forName="image_6" refType="h" fact="0.2099"/>
          <dgm:constr type="l" for="ch" forName="image_accent_6" refType="w" fact="0.6975"/>
          <dgm:constr type="t" for="ch" forName="image_accent_6" refType="h" fact="0.5439"/>
          <dgm:constr type="w" for="ch" forName="image_accent_6" refType="w" fact="0.0205"/>
          <dgm:constr type="h" for="ch" forName="image_accent_6" refType="h" fact="0.0252"/>
          <dgm:constr type="l" for="ch" forName="image_7" refType="w" fact="0.1389"/>
          <dgm:constr type="t" for="ch" forName="image_7" refType="h" fact="0.5661"/>
          <dgm:constr type="w" for="ch" forName="image_7" refType="w" fact="0.1713"/>
          <dgm:constr type="h" for="ch" forName="image_7" refType="h" fact="0.2099"/>
          <dgm:constr type="l" for="ch" forName="image_accent_7" refType="w" fact="0.2501"/>
          <dgm:constr type="t" for="ch" forName="image_accent_7" refType="h" fact="0.5718"/>
          <dgm:constr type="w" for="ch" forName="image_accent_7" refType="w" fact="0.0205"/>
          <dgm:constr type="h" for="ch" forName="image_accent_7" refType="h" fact="0.0252"/>
          <dgm:constr type="l" for="ch" forName="text_7" refType="w" fact="0.2751"/>
          <dgm:constr type="t" for="ch" forName="text_7" refType="h" fact="0.4515"/>
          <dgm:constr type="w" for="ch" forName="text_7" refType="w" fact="0.1755"/>
          <dgm:constr type="h" for="ch" forName="text_7" refType="h" fact="0.2151"/>
          <dgm:constr type="l" for="ch" forName="text_accent_7" refType="w" fact="0.2823"/>
          <dgm:constr type="t" for="ch" forName="text_accent_7" refType="h" fact="0.544"/>
          <dgm:constr type="w" for="ch" forName="text_accent_7" refType="w" fact="0.0205"/>
          <dgm:constr type="h" for="ch" forName="text_accent_7" refType="h" fact="0.0252"/>
          <dgm:constr type="l" for="ch" forName="image_8" refType="w" fact="0.6886"/>
          <dgm:constr type="t" for="ch" forName="image_8" refType="h" fact="0.5665"/>
          <dgm:constr type="w" for="ch" forName="image_8" refType="w" fact="0.1713"/>
          <dgm:constr type="h" for="ch" forName="image_8" refType="h" fact="0.2099"/>
          <dgm:constr type="l" for="ch" forName="image_accent_8" refType="w" fact="0.8358"/>
          <dgm:constr type="t" for="ch" forName="image_accent_8" refType="h" fact="0.6577"/>
          <dgm:constr type="w" for="ch" forName="image_accent_8" refType="w" fact="0.0205"/>
          <dgm:constr type="h" for="ch" forName="image_accent_8" refType="h" fact="0.0252"/>
          <dgm:constr type="l" for="ch" forName="text_8" refType="w" fact="0.8264"/>
          <dgm:constr type="t" for="ch" forName="text_8" refType="h" fact="0.4533"/>
          <dgm:constr type="w" for="ch" forName="text_8" refType="w" fact="0.1713"/>
          <dgm:constr type="h" for="ch" forName="text_8" refType="h" fact="0.2099"/>
          <dgm:constr type="l" for="ch" forName="text_accent_8" refType="w" fact="0.8669"/>
          <dgm:constr type="t" for="ch" forName="text_accent_8" refType="h" fact="0.6337"/>
          <dgm:constr type="w" for="ch" forName="text_accent_8" refType="w" fact="0.0205"/>
          <dgm:constr type="h" for="ch" forName="text_accent_8" refType="h" fact="0.0252"/>
          <dgm:constr type="l" for="ch" forName="image_9" refType="w" fact="0.8265"/>
          <dgm:constr type="t" for="ch" forName="image_9" refType="h" fact="0.2277"/>
          <dgm:constr type="w" for="ch" forName="image_9" refType="w" fact="0.1713"/>
          <dgm:constr type="h" for="ch" forName="image_9" refType="h" fact="0.2099"/>
          <dgm:constr type="l" for="ch" forName="image_accent_9" refType="w" fact="0.9377"/>
          <dgm:constr type="t" for="ch" forName="image_accent_9" refType="h" fact="0.2334"/>
          <dgm:constr type="w" for="ch" forName="image_accent_9" refType="w" fact="0.0205"/>
          <dgm:constr type="h" for="ch" forName="image_accent_9" refType="h" fact="0.0252"/>
          <dgm:constr type="l" for="ch" forName="text_9" refType="w" fact="0.8245"/>
          <dgm:constr type="t" for="ch" forName="text_9" refType="h" fact="0"/>
          <dgm:constr type="w" for="ch" forName="text_9" refType="w" fact="0.1755"/>
          <dgm:constr type="h" for="ch" forName="text_9" refType="h" fact="0.2151"/>
          <dgm:constr type="l" for="ch" forName="text_accent_9" refType="w" fact="0.9378"/>
          <dgm:constr type="t" for="ch" forName="text_accent_9" refType="h" fact="0.1829"/>
          <dgm:constr type="w" for="ch" forName="text_accent_9" refType="w" fact="0.0205"/>
          <dgm:constr type="h" for="ch" forName="text_accent_9" refType="h" fact="0.0252"/>
          <dgm:constr type="l" for="ch" forName="text_10" refType="w" fact="0.4136"/>
          <dgm:constr type="t" for="ch" forName="text_10" refType="h" fact="0.5665"/>
          <dgm:constr type="w" for="ch" forName="text_10" refType="w" fact="0.1713"/>
          <dgm:constr type="h" for="ch" forName="text_10" refType="h" fact="0.2099"/>
          <dgm:constr type="l" for="ch" forName="text_accent_10" refType="w" fact="0.4539"/>
          <dgm:constr type="t" for="ch" forName="text_accent_10" refType="h" fact="0.7455"/>
          <dgm:constr type="w" for="ch" forName="text_accent_10" refType="w" fact="0.0205"/>
          <dgm:constr type="h" for="ch" forName="text_accent_10" refType="h" fact="0.0252"/>
          <dgm:constr type="l" for="ch" forName="image_10" refType="w" fact="0.2759"/>
          <dgm:constr type="t" for="ch" forName="image_10" refType="h" fact="0.6787"/>
          <dgm:constr type="w" for="ch" forName="image_10" refType="w" fact="0.1713"/>
          <dgm:constr type="h" for="ch" forName="image_10" refType="h" fact="0.2099"/>
          <dgm:constr type="l" for="ch" forName="image_accent_10" refType="w" fact="0.4218"/>
          <dgm:constr type="t" for="ch" forName="image_accent_10" refType="h" fact="0.7703"/>
          <dgm:constr type="w" for="ch" forName="image_accent_10" refType="w" fact="0.0205"/>
          <dgm:constr type="h" for="ch" forName="image_accent_10" refType="h" fact="0.0252"/>
          <dgm:constr type="l" for="ch" forName="text_11" refType="w" fact="0.6892"/>
          <dgm:constr type="t" for="ch" forName="text_11" refType="h" fact="0.7901"/>
          <dgm:constr type="w" for="ch" forName="text_11" refType="w" fact="0.1713"/>
          <dgm:constr type="h" for="ch" forName="text_11" refType="h" fact="0.2099"/>
          <dgm:constr type="l" for="ch" forName="text_accent_11" refType="w" fact="0.693"/>
          <dgm:constr type="t" for="ch" forName="text_accent_11" refType="h" fact="0.8825"/>
          <dgm:constr type="w" for="ch" forName="text_accent_11" refType="w" fact="0.0205"/>
          <dgm:constr type="h" for="ch" forName="text_accent_11" refType="h" fact="0.0252"/>
          <dgm:constr type="l" for="ch" forName="image_11" refType="w" fact="0.5495"/>
          <dgm:constr type="t" for="ch" forName="image_11" refType="h" fact="0.6764"/>
          <dgm:constr type="w" for="ch" forName="image_11" refType="w" fact="0.1755"/>
          <dgm:constr type="h" for="ch" forName="image_11" refType="h" fact="0.2151"/>
          <dgm:constr type="l" for="ch" forName="image_accent_11" refType="w" fact="0.6627"/>
          <dgm:constr type="t" for="ch" forName="image_accent_11" refType="h" fact="0.8593"/>
          <dgm:constr type="w" for="ch" forName="image_accent_11" refType="w" fact="0.0205"/>
          <dgm:constr type="h" for="ch" forName="image_accent_11" refType="h" fact="0.0252"/>
        </dgm:constrLst>
      </dgm:if>
      <dgm:if name="Name13" axis="ch" ptType="node" func="cnt" op="equ" val="12">
        <dgm:alg type="composite">
          <dgm:param type="ar" val="1.6138"/>
        </dgm:alg>
        <dgm:constrLst>
          <dgm:constr type="primFontSz" for="des" ptType="node" op="equ" val="65"/>
          <dgm:constr type="l" for="ch" forName="text_1" refType="w" fact="0.123"/>
          <dgm:constr type="t" for="ch" forName="text_1" refType="h" fact="0.3409"/>
          <dgm:constr type="w" for="ch" forName="text_1" refType="w" fact="0.1508"/>
          <dgm:constr type="h" for="ch" forName="text_1" refType="h" fact="0.2099"/>
          <dgm:constr type="l" for="ch" forName="text_accent_1" refType="w" fact="0.1264"/>
          <dgm:constr type="t" for="ch" forName="text_accent_1" refType="h" fact="0.4333"/>
          <dgm:constr type="w" for="ch" forName="text_accent_1" refType="w" fact="0.0181"/>
          <dgm:constr type="h" for="ch" forName="text_accent_1" refType="h" fact="0.0252"/>
          <dgm:constr type="l" for="ch" forName="image_1" refType="w" fact="0"/>
          <dgm:constr type="t" for="ch" forName="image_1" refType="h" fact="0.2271"/>
          <dgm:constr type="w" for="ch" forName="image_1" refType="w" fact="0.1546"/>
          <dgm:constr type="h" for="ch" forName="image_1" refType="h" fact="0.2151"/>
          <dgm:constr type="l" for="ch" forName="image_accent_1" refType="w" fact="0.0998"/>
          <dgm:constr type="t" for="ch" forName="image_accent_1" refType="h" fact="0.4101"/>
          <dgm:constr type="w" for="ch" forName="image_accent_1" refType="w" fact="0.0181"/>
          <dgm:constr type="h" for="ch" forName="image_accent_1" refType="h" fact="0.0252"/>
          <dgm:constr type="l" for="ch" forName="image_2" refType="w" fact="0.365"/>
          <dgm:constr type="t" for="ch" forName="image_2" refType="h" fact="0.3409"/>
          <dgm:constr type="w" for="ch" forName="image_2" refType="w" fact="0.1508"/>
          <dgm:constr type="h" for="ch" forName="image_2" refType="h" fact="0.2099"/>
          <dgm:constr type="l" for="ch" forName="image_accent_2" refType="w" fact="0.3684"/>
          <dgm:constr type="t" for="ch" forName="image_accent_2" refType="h" fact="0.4333"/>
          <dgm:constr type="w" for="ch" forName="image_accent_2" refType="w" fact="0.0181"/>
          <dgm:constr type="h" for="ch" forName="image_accent_2" refType="h" fact="0.0252"/>
          <dgm:constr type="l" for="ch" forName="text_2" refType="w" fact="0.242"/>
          <dgm:constr type="t" for="ch" forName="text_2" refType="h" fact="0.2271"/>
          <dgm:constr type="w" for="ch" forName="text_2" refType="w" fact="0.1546"/>
          <dgm:constr type="h" for="ch" forName="text_2" refType="h" fact="0.2151"/>
          <dgm:constr type="l" for="ch" forName="text_accent_2" refType="w" fact="0.3417"/>
          <dgm:constr type="t" for="ch" forName="text_accent_2" refType="h" fact="0.4101"/>
          <dgm:constr type="w" for="ch" forName="text_accent_2" refType="w" fact="0.0181"/>
          <dgm:constr type="h" for="ch" forName="text_accent_2" refType="h" fact="0.0252"/>
          <dgm:constr type="l" for="ch" forName="text_3" refType="w" fact="0.123"/>
          <dgm:constr type="t" for="ch" forName="text_3" refType="h" fact="0.1192"/>
          <dgm:constr type="w" for="ch" forName="text_3" refType="w" fact="0.1508"/>
          <dgm:constr type="h" for="ch" forName="text_3" refType="h" fact="0.2099"/>
          <dgm:constr type="l" for="ch" forName="text_accent_3" refType="w" fact="0.221"/>
          <dgm:constr type="t" for="ch" forName="text_accent_3" refType="h" fact="0.1249"/>
          <dgm:constr type="w" for="ch" forName="text_accent_3" refType="w" fact="0.0181"/>
          <dgm:constr type="h" for="ch" forName="text_accent_3" refType="h" fact="0.0252"/>
          <dgm:constr type="l" for="ch" forName="image_3" refType="w" fact="0.242"/>
          <dgm:constr type="t" for="ch" forName="image_3" refType="h" fact="0.003"/>
          <dgm:constr type="w" for="ch" forName="image_3" refType="w" fact="0.1546"/>
          <dgm:constr type="h" for="ch" forName="image_3" refType="h" fact="0.2151"/>
          <dgm:constr type="l" for="ch" forName="image_accent_3" refType="w" fact="0.2483"/>
          <dgm:constr type="t" for="ch" forName="image_accent_3" refType="h" fact="0.0955"/>
          <dgm:constr type="w" for="ch" forName="image_accent_3" refType="w" fact="0.0181"/>
          <dgm:constr type="h" for="ch" forName="image_accent_3" refType="h" fact="0.0252"/>
          <dgm:constr type="l" for="ch" forName="text_4" refType="w" fact="0.3648"/>
          <dgm:constr type="t" for="ch" forName="text_4" refType="h" fact="0.1175"/>
          <dgm:constr type="w" for="ch" forName="text_4" refType="w" fact="0.1508"/>
          <dgm:constr type="h" for="ch" forName="text_4" refType="h" fact="0.2099"/>
          <dgm:constr type="l" for="ch" forName="text_accent_4" refType="w" fact="0.4945"/>
          <dgm:constr type="t" for="ch" forName="text_accent_4" refType="h" fact="0.2088"/>
          <dgm:constr type="w" for="ch" forName="text_accent_4" refType="w" fact="0.0181"/>
          <dgm:constr type="h" for="ch" forName="text_accent_4" refType="h" fact="0.0252"/>
          <dgm:constr type="l" for="ch" forName="image_4" refType="w" fact="0.4858"/>
          <dgm:constr type="t" for="ch" forName="image_4" refType="h" fact="0.2288"/>
          <dgm:constr type="w" for="ch" forName="image_4" refType="w" fact="0.1508"/>
          <dgm:constr type="h" for="ch" forName="image_4" refType="h" fact="0.2099"/>
          <dgm:constr type="l" for="ch" forName="image_accent_4" refType="w" fact="0.5204"/>
          <dgm:constr type="t" for="ch" forName="image_accent_4" refType="h" fact="0.2329"/>
          <dgm:constr type="w" for="ch" forName="image_accent_4" refType="w" fact="0.0181"/>
          <dgm:constr type="h" for="ch" forName="image_accent_4" refType="h" fact="0.0252"/>
          <dgm:constr type="l" for="ch" forName="text_5" refType="w" fact="0.4856"/>
          <dgm:constr type="t" for="ch" forName="text_5" refType="h" fact="0.0052"/>
          <dgm:constr type="w" for="ch" forName="text_5" refType="w" fact="0.1508"/>
          <dgm:constr type="h" for="ch" forName="text_5" refType="h" fact="0.2099"/>
          <dgm:constr type="l" for="ch" forName="text_accent_5" refType="w" fact="0.6153"/>
          <dgm:constr type="t" for="ch" forName="text_accent_5" refType="h" fact="0.0958"/>
          <dgm:constr type="w" for="ch" forName="text_accent_5" refType="w" fact="0.0181"/>
          <dgm:constr type="h" for="ch" forName="text_accent_5" refType="h" fact="0.0252"/>
          <dgm:constr type="l" for="ch" forName="image_5" refType="w" fact="0.6066"/>
          <dgm:constr type="t" for="ch" forName="image_5" refType="h" fact="0.1158"/>
          <dgm:constr type="w" for="ch" forName="image_5" refType="w" fact="0.1508"/>
          <dgm:constr type="h" for="ch" forName="image_5" refType="h" fact="0.2099"/>
          <dgm:constr type="l" for="ch" forName="image_accent_5" refType="w" fact="0.6412"/>
          <dgm:constr type="t" for="ch" forName="image_accent_5" refType="h" fact="0.12"/>
          <dgm:constr type="w" for="ch" forName="image_accent_5" refType="w" fact="0.0181"/>
          <dgm:constr type="h" for="ch" forName="image_accent_5" refType="h" fact="0.0252"/>
          <dgm:constr type="l" for="ch" forName="text_6" refType="w" fact="0.6071"/>
          <dgm:constr type="t" for="ch" forName="text_6" refType="h" fact="0.3402"/>
          <dgm:constr type="w" for="ch" forName="text_6" refType="w" fact="0.1508"/>
          <dgm:constr type="h" for="ch" forName="text_6" refType="h" fact="0.2099"/>
          <dgm:constr type="l" for="ch" forName="text_accent_6" refType="w" fact="0.6426"/>
          <dgm:constr type="t" for="ch" forName="text_accent_6" refType="h" fact="0.5192"/>
          <dgm:constr type="w" for="ch" forName="text_accent_6" refType="w" fact="0.0181"/>
          <dgm:constr type="h" for="ch" forName="text_accent_6" refType="h" fact="0.0252"/>
          <dgm:constr type="l" for="ch" forName="image_6" refType="w" fact="0.4858"/>
          <dgm:constr type="t" for="ch" forName="image_6" refType="h" fact="0.4523"/>
          <dgm:constr type="w" for="ch" forName="image_6" refType="w" fact="0.1508"/>
          <dgm:constr type="h" for="ch" forName="image_6" refType="h" fact="0.2099"/>
          <dgm:constr type="l" for="ch" forName="image_accent_6" refType="w" fact="0.6143"/>
          <dgm:constr type="t" for="ch" forName="image_accent_6" refType="h" fact="0.5439"/>
          <dgm:constr type="w" for="ch" forName="image_accent_6" refType="w" fact="0.0181"/>
          <dgm:constr type="h" for="ch" forName="image_accent_6" refType="h" fact="0.0252"/>
          <dgm:constr type="l" for="ch" forName="image_7" refType="w" fact="0.1223"/>
          <dgm:constr type="t" for="ch" forName="image_7" refType="h" fact="0.5661"/>
          <dgm:constr type="w" for="ch" forName="image_7" refType="w" fact="0.1508"/>
          <dgm:constr type="h" for="ch" forName="image_7" refType="h" fact="0.2099"/>
          <dgm:constr type="l" for="ch" forName="image_accent_7" refType="w" fact="0.2203"/>
          <dgm:constr type="t" for="ch" forName="image_accent_7" refType="h" fact="0.5718"/>
          <dgm:constr type="w" for="ch" forName="image_accent_7" refType="w" fact="0.0181"/>
          <dgm:constr type="h" for="ch" forName="image_accent_7" refType="h" fact="0.0252"/>
          <dgm:constr type="l" for="ch" forName="text_7" refType="w" fact="0.2422"/>
          <dgm:constr type="t" for="ch" forName="text_7" refType="h" fact="0.4515"/>
          <dgm:constr type="w" for="ch" forName="text_7" refType="w" fact="0.1546"/>
          <dgm:constr type="h" for="ch" forName="text_7" refType="h" fact="0.2151"/>
          <dgm:constr type="l" for="ch" forName="text_accent_7" refType="w" fact="0.2486"/>
          <dgm:constr type="t" for="ch" forName="text_accent_7" refType="h" fact="0.544"/>
          <dgm:constr type="w" for="ch" forName="text_accent_7" refType="w" fact="0.0181"/>
          <dgm:constr type="h" for="ch" forName="text_accent_7" refType="h" fact="0.0252"/>
          <dgm:constr type="l" for="ch" forName="image_8" refType="w" fact="0.6064"/>
          <dgm:constr type="t" for="ch" forName="image_8" refType="h" fact="0.5665"/>
          <dgm:constr type="w" for="ch" forName="image_8" refType="w" fact="0.1508"/>
          <dgm:constr type="h" for="ch" forName="image_8" refType="h" fact="0.2099"/>
          <dgm:constr type="l" for="ch" forName="image_accent_8" refType="w" fact="0.7361"/>
          <dgm:constr type="t" for="ch" forName="image_accent_8" refType="h" fact="0.6577"/>
          <dgm:constr type="w" for="ch" forName="image_accent_8" refType="w" fact="0.0181"/>
          <dgm:constr type="h" for="ch" forName="image_accent_8" refType="h" fact="0.0252"/>
          <dgm:constr type="l" for="ch" forName="text_8" refType="w" fact="0.7278"/>
          <dgm:constr type="t" for="ch" forName="text_8" refType="h" fact="0.4533"/>
          <dgm:constr type="w" for="ch" forName="text_8" refType="w" fact="0.1508"/>
          <dgm:constr type="h" for="ch" forName="text_8" refType="h" fact="0.2099"/>
          <dgm:constr type="l" for="ch" forName="text_accent_8" refType="w" fact="0.7635"/>
          <dgm:constr type="t" for="ch" forName="text_accent_8" refType="h" fact="0.6337"/>
          <dgm:constr type="w" for="ch" forName="text_accent_8" refType="w" fact="0.0181"/>
          <dgm:constr type="h" for="ch" forName="text_accent_8" refType="h" fact="0.0252"/>
          <dgm:constr type="l" for="ch" forName="image_9" refType="w" fact="0.7279"/>
          <dgm:constr type="t" for="ch" forName="image_9" refType="h" fact="0.2277"/>
          <dgm:constr type="w" for="ch" forName="image_9" refType="w" fact="0.1508"/>
          <dgm:constr type="h" for="ch" forName="image_9" refType="h" fact="0.2099"/>
          <dgm:constr type="l" for="ch" forName="image_accent_9" refType="w" fact="0.8259"/>
          <dgm:constr type="t" for="ch" forName="image_accent_9" refType="h" fact="0.2334"/>
          <dgm:constr type="w" for="ch" forName="image_accent_9" refType="w" fact="0.0181"/>
          <dgm:constr type="h" for="ch" forName="image_accent_9" refType="h" fact="0.0252"/>
          <dgm:constr type="l" for="ch" forName="text_9" refType="w" fact="0.7261"/>
          <dgm:constr type="t" for="ch" forName="text_9" refType="h" fact="0"/>
          <dgm:constr type="w" for="ch" forName="text_9" refType="w" fact="0.1546"/>
          <dgm:constr type="h" for="ch" forName="text_9" refType="h" fact="0.2151"/>
          <dgm:constr type="l" for="ch" forName="text_accent_9" refType="w" fact="0.8259"/>
          <dgm:constr type="t" for="ch" forName="text_accent_9" refType="h" fact="0.1829"/>
          <dgm:constr type="w" for="ch" forName="text_accent_9" refType="w" fact="0.0181"/>
          <dgm:constr type="h" for="ch" forName="text_accent_9" refType="h" fact="0.0252"/>
          <dgm:constr type="l" for="ch" forName="text_10" refType="w" fact="0.3643"/>
          <dgm:constr type="t" for="ch" forName="text_10" refType="h" fact="0.5665"/>
          <dgm:constr type="w" for="ch" forName="text_10" refType="w" fact="0.1508"/>
          <dgm:constr type="h" for="ch" forName="text_10" refType="h" fact="0.2099"/>
          <dgm:constr type="l" for="ch" forName="text_accent_10" refType="w" fact="0.3998"/>
          <dgm:constr type="t" for="ch" forName="text_accent_10" refType="h" fact="0.7455"/>
          <dgm:constr type="w" for="ch" forName="text_accent_10" refType="w" fact="0.0181"/>
          <dgm:constr type="h" for="ch" forName="text_accent_10" refType="h" fact="0.0252"/>
          <dgm:constr type="l" for="ch" forName="image_10" refType="w" fact="0.243"/>
          <dgm:constr type="t" for="ch" forName="image_10" refType="h" fact="0.6787"/>
          <dgm:constr type="w" for="ch" forName="image_10" refType="w" fact="0.1508"/>
          <dgm:constr type="h" for="ch" forName="image_10" refType="h" fact="0.2099"/>
          <dgm:constr type="l" for="ch" forName="image_accent_10" refType="w" fact="0.3715"/>
          <dgm:constr type="t" for="ch" forName="image_accent_10" refType="h" fact="0.7703"/>
          <dgm:constr type="w" for="ch" forName="image_accent_10" refType="w" fact="0.0181"/>
          <dgm:constr type="h" for="ch" forName="image_accent_10" refType="h" fact="0.0252"/>
          <dgm:constr type="l" for="ch" forName="text_11" refType="w" fact="0.6069"/>
          <dgm:constr type="t" for="ch" forName="text_11" refType="h" fact="0.7901"/>
          <dgm:constr type="w" for="ch" forName="text_11" refType="w" fact="0.1508"/>
          <dgm:constr type="h" for="ch" forName="text_11" refType="h" fact="0.2099"/>
          <dgm:constr type="l" for="ch" forName="text_accent_11" refType="w" fact="0.6103"/>
          <dgm:constr type="t" for="ch" forName="text_accent_11" refType="h" fact="0.8825"/>
          <dgm:constr type="w" for="ch" forName="text_accent_11" refType="w" fact="0.0181"/>
          <dgm:constr type="h" for="ch" forName="text_accent_11" refType="h" fact="0.0252"/>
          <dgm:constr type="l" for="ch" forName="image_11" refType="w" fact="0.4839"/>
          <dgm:constr type="t" for="ch" forName="image_11" refType="h" fact="0.6764"/>
          <dgm:constr type="w" for="ch" forName="image_11" refType="w" fact="0.1546"/>
          <dgm:constr type="h" for="ch" forName="image_11" refType="h" fact="0.2151"/>
          <dgm:constr type="l" for="ch" forName="image_accent_11" refType="w" fact="0.5837"/>
          <dgm:constr type="t" for="ch" forName="image_accent_11" refType="h" fact="0.8593"/>
          <dgm:constr type="w" for="ch" forName="image_accent_11" refType="w" fact="0.0181"/>
          <dgm:constr type="h" for="ch" forName="image_accent_11" refType="h" fact="0.0252"/>
          <dgm:constr type="l" for="ch" forName="image_12" refType="w" fact="0.8492"/>
          <dgm:constr type="t" for="ch" forName="image_12" refType="h" fact="0.5652"/>
          <dgm:constr type="w" for="ch" forName="image_12" refType="w" fact="0.1508"/>
          <dgm:constr type="h" for="ch" forName="image_12" refType="h" fact="0.2099"/>
          <dgm:constr type="l" for="ch" forName="image_accent_12" refType="w" fact="0.8847"/>
          <dgm:constr type="t" for="ch" forName="image_accent_12" refType="h" fact="0.7442"/>
          <dgm:constr type="w" for="ch" forName="image_accent_12" refType="w" fact="0.0181"/>
          <dgm:constr type="h" for="ch" forName="image_accent_12" refType="h" fact="0.0252"/>
          <dgm:constr type="l" for="ch" forName="text_12" refType="w" fact="0.7279"/>
          <dgm:constr type="t" for="ch" forName="text_12" refType="h" fact="0.6774"/>
          <dgm:constr type="w" for="ch" forName="text_12" refType="w" fact="0.1508"/>
          <dgm:constr type="h" for="ch" forName="text_12" refType="h" fact="0.2099"/>
          <dgm:constr type="l" for="ch" forName="text_accent_12" refType="w" fact="0.8564"/>
          <dgm:constr type="t" for="ch" forName="text_accent_12" refType="h" fact="0.769"/>
          <dgm:constr type="w" for="ch" forName="text_accent_12" refType="w" fact="0.0181"/>
          <dgm:constr type="h" for="ch" forName="text_accent_12" refType="h" fact="0.0252"/>
        </dgm:constrLst>
      </dgm:if>
      <dgm:if name="Name14" axis="ch" ptType="node" func="cnt" op="equ" val="13">
        <dgm:alg type="composite">
          <dgm:param type="ar" val="1.6181"/>
        </dgm:alg>
        <dgm:constrLst>
          <dgm:constr type="primFontSz" for="des" ptType="node" op="equ" val="65"/>
          <dgm:constr type="l" for="ch" forName="text_1" refType="w" fact="0.1227"/>
          <dgm:constr type="t" for="ch" forName="text_1" refType="h" fact="0.3409"/>
          <dgm:constr type="w" for="ch" forName="text_1" refType="w" fact="0.1504"/>
          <dgm:constr type="h" for="ch" forName="text_1" refType="h" fact="0.2099"/>
          <dgm:constr type="l" for="ch" forName="text_accent_1" refType="w" fact="0.1261"/>
          <dgm:constr type="t" for="ch" forName="text_accent_1" refType="h" fact="0.4333"/>
          <dgm:constr type="w" for="ch" forName="text_accent_1" refType="w" fact="0.018"/>
          <dgm:constr type="h" for="ch" forName="text_accent_1" refType="h" fact="0.0252"/>
          <dgm:constr type="l" for="ch" forName="image_1" refType="w" fact="0"/>
          <dgm:constr type="t" for="ch" forName="image_1" refType="h" fact="0.2271"/>
          <dgm:constr type="w" for="ch" forName="image_1" refType="w" fact="0.1541"/>
          <dgm:constr type="h" for="ch" forName="image_1" refType="h" fact="0.2151"/>
          <dgm:constr type="l" for="ch" forName="image_accent_1" refType="w" fact="0.0995"/>
          <dgm:constr type="t" for="ch" forName="image_accent_1" refType="h" fact="0.4101"/>
          <dgm:constr type="w" for="ch" forName="image_accent_1" refType="w" fact="0.018"/>
          <dgm:constr type="h" for="ch" forName="image_accent_1" refType="h" fact="0.0252"/>
          <dgm:constr type="l" for="ch" forName="image_2" refType="w" fact="0.364"/>
          <dgm:constr type="t" for="ch" forName="image_2" refType="h" fact="0.3409"/>
          <dgm:constr type="w" for="ch" forName="image_2" refType="w" fact="0.1504"/>
          <dgm:constr type="h" for="ch" forName="image_2" refType="h" fact="0.2099"/>
          <dgm:constr type="l" for="ch" forName="image_accent_2" refType="w" fact="0.3674"/>
          <dgm:constr type="t" for="ch" forName="image_accent_2" refType="h" fact="0.4333"/>
          <dgm:constr type="w" for="ch" forName="image_accent_2" refType="w" fact="0.018"/>
          <dgm:constr type="h" for="ch" forName="image_accent_2" refType="h" fact="0.0252"/>
          <dgm:constr type="l" for="ch" forName="text_2" refType="w" fact="0.2413"/>
          <dgm:constr type="t" for="ch" forName="text_2" refType="h" fact="0.2271"/>
          <dgm:constr type="w" for="ch" forName="text_2" refType="w" fact="0.1541"/>
          <dgm:constr type="h" for="ch" forName="text_2" refType="h" fact="0.2151"/>
          <dgm:constr type="l" for="ch" forName="text_accent_2" refType="w" fact="0.3408"/>
          <dgm:constr type="t" for="ch" forName="text_accent_2" refType="h" fact="0.4101"/>
          <dgm:constr type="w" for="ch" forName="text_accent_2" refType="w" fact="0.018"/>
          <dgm:constr type="h" for="ch" forName="text_accent_2" refType="h" fact="0.0252"/>
          <dgm:constr type="l" for="ch" forName="text_3" refType="w" fact="0.1227"/>
          <dgm:constr type="t" for="ch" forName="text_3" refType="h" fact="0.1192"/>
          <dgm:constr type="w" for="ch" forName="text_3" refType="w" fact="0.1504"/>
          <dgm:constr type="h" for="ch" forName="text_3" refType="h" fact="0.2099"/>
          <dgm:constr type="l" for="ch" forName="text_accent_3" refType="w" fact="0.2204"/>
          <dgm:constr type="t" for="ch" forName="text_accent_3" refType="h" fact="0.1249"/>
          <dgm:constr type="w" for="ch" forName="text_accent_3" refType="w" fact="0.018"/>
          <dgm:constr type="h" for="ch" forName="text_accent_3" refType="h" fact="0.0252"/>
          <dgm:constr type="l" for="ch" forName="image_3" refType="w" fact="0.2413"/>
          <dgm:constr type="t" for="ch" forName="image_3" refType="h" fact="0.003"/>
          <dgm:constr type="w" for="ch" forName="image_3" refType="w" fact="0.1541"/>
          <dgm:constr type="h" for="ch" forName="image_3" refType="h" fact="0.2151"/>
          <dgm:constr type="l" for="ch" forName="image_accent_3" refType="w" fact="0.2477"/>
          <dgm:constr type="t" for="ch" forName="image_accent_3" refType="h" fact="0.0955"/>
          <dgm:constr type="w" for="ch" forName="image_accent_3" refType="w" fact="0.018"/>
          <dgm:constr type="h" for="ch" forName="image_accent_3" refType="h" fact="0.0252"/>
          <dgm:constr type="l" for="ch" forName="text_4" refType="w" fact="0.3638"/>
          <dgm:constr type="t" for="ch" forName="text_4" refType="h" fact="0.1175"/>
          <dgm:constr type="w" for="ch" forName="text_4" refType="w" fact="0.1504"/>
          <dgm:constr type="h" for="ch" forName="text_4" refType="h" fact="0.2099"/>
          <dgm:constr type="l" for="ch" forName="text_accent_4" refType="w" fact="0.4932"/>
          <dgm:constr type="t" for="ch" forName="text_accent_4" refType="h" fact="0.2088"/>
          <dgm:constr type="w" for="ch" forName="text_accent_4" refType="w" fact="0.018"/>
          <dgm:constr type="h" for="ch" forName="text_accent_4" refType="h" fact="0.0252"/>
          <dgm:constr type="l" for="ch" forName="image_4" refType="w" fact="0.4845"/>
          <dgm:constr type="t" for="ch" forName="image_4" refType="h" fact="0.2288"/>
          <dgm:constr type="w" for="ch" forName="image_4" refType="w" fact="0.1504"/>
          <dgm:constr type="h" for="ch" forName="image_4" refType="h" fact="0.2099"/>
          <dgm:constr type="l" for="ch" forName="image_accent_4" refType="w" fact="0.519"/>
          <dgm:constr type="t" for="ch" forName="image_accent_4" refType="h" fact="0.2329"/>
          <dgm:constr type="w" for="ch" forName="image_accent_4" refType="w" fact="0.018"/>
          <dgm:constr type="h" for="ch" forName="image_accent_4" refType="h" fact="0.0252"/>
          <dgm:constr type="l" for="ch" forName="text_5" refType="w" fact="0.4843"/>
          <dgm:constr type="t" for="ch" forName="text_5" refType="h" fact="0.0052"/>
          <dgm:constr type="w" for="ch" forName="text_5" refType="w" fact="0.1504"/>
          <dgm:constr type="h" for="ch" forName="text_5" refType="h" fact="0.2099"/>
          <dgm:constr type="l" for="ch" forName="text_accent_5" refType="w" fact="0.6137"/>
          <dgm:constr type="t" for="ch" forName="text_accent_5" refType="h" fact="0.0958"/>
          <dgm:constr type="w" for="ch" forName="text_accent_5" refType="w" fact="0.018"/>
          <dgm:constr type="h" for="ch" forName="text_accent_5" refType="h" fact="0.0252"/>
          <dgm:constr type="l" for="ch" forName="image_5" refType="w" fact="0.605"/>
          <dgm:constr type="t" for="ch" forName="image_5" refType="h" fact="0.1158"/>
          <dgm:constr type="w" for="ch" forName="image_5" refType="w" fact="0.1504"/>
          <dgm:constr type="h" for="ch" forName="image_5" refType="h" fact="0.2099"/>
          <dgm:constr type="l" for="ch" forName="image_accent_5" refType="w" fact="0.6395"/>
          <dgm:constr type="t" for="ch" forName="image_accent_5" refType="h" fact="0.12"/>
          <dgm:constr type="w" for="ch" forName="image_accent_5" refType="w" fact="0.018"/>
          <dgm:constr type="h" for="ch" forName="image_accent_5" refType="h" fact="0.0252"/>
          <dgm:constr type="l" for="ch" forName="text_6" refType="w" fact="0.6055"/>
          <dgm:constr type="t" for="ch" forName="text_6" refType="h" fact="0.3402"/>
          <dgm:constr type="w" for="ch" forName="text_6" refType="w" fact="0.1504"/>
          <dgm:constr type="h" for="ch" forName="text_6" refType="h" fact="0.2099"/>
          <dgm:constr type="l" for="ch" forName="text_accent_6" refType="w" fact="0.6409"/>
          <dgm:constr type="t" for="ch" forName="text_accent_6" refType="h" fact="0.5192"/>
          <dgm:constr type="w" for="ch" forName="text_accent_6" refType="w" fact="0.018"/>
          <dgm:constr type="h" for="ch" forName="text_accent_6" refType="h" fact="0.0252"/>
          <dgm:constr type="l" for="ch" forName="image_6" refType="w" fact="0.4845"/>
          <dgm:constr type="t" for="ch" forName="image_6" refType="h" fact="0.4523"/>
          <dgm:constr type="w" for="ch" forName="image_6" refType="w" fact="0.1504"/>
          <dgm:constr type="h" for="ch" forName="image_6" refType="h" fact="0.2099"/>
          <dgm:constr type="l" for="ch" forName="image_accent_6" refType="w" fact="0.6127"/>
          <dgm:constr type="t" for="ch" forName="image_accent_6" refType="h" fact="0.5439"/>
          <dgm:constr type="w" for="ch" forName="image_accent_6" refType="w" fact="0.018"/>
          <dgm:constr type="h" for="ch" forName="image_accent_6" refType="h" fact="0.0252"/>
          <dgm:constr type="l" for="ch" forName="image_7" refType="w" fact="0.122"/>
          <dgm:constr type="t" for="ch" forName="image_7" refType="h" fact="0.5661"/>
          <dgm:constr type="w" for="ch" forName="image_7" refType="w" fact="0.1504"/>
          <dgm:constr type="h" for="ch" forName="image_7" refType="h" fact="0.2099"/>
          <dgm:constr type="l" for="ch" forName="image_accent_7" refType="w" fact="0.2197"/>
          <dgm:constr type="t" for="ch" forName="image_accent_7" refType="h" fact="0.5718"/>
          <dgm:constr type="w" for="ch" forName="image_accent_7" refType="w" fact="0.018"/>
          <dgm:constr type="h" for="ch" forName="image_accent_7" refType="h" fact="0.0252"/>
          <dgm:constr type="l" for="ch" forName="text_7" refType="w" fact="0.2416"/>
          <dgm:constr type="t" for="ch" forName="text_7" refType="h" fact="0.4515"/>
          <dgm:constr type="w" for="ch" forName="text_7" refType="w" fact="0.1541"/>
          <dgm:constr type="h" for="ch" forName="text_7" refType="h" fact="0.2151"/>
          <dgm:constr type="l" for="ch" forName="text_accent_7" refType="w" fact="0.2479"/>
          <dgm:constr type="t" for="ch" forName="text_accent_7" refType="h" fact="0.544"/>
          <dgm:constr type="w" for="ch" forName="text_accent_7" refType="w" fact="0.018"/>
          <dgm:constr type="h" for="ch" forName="text_accent_7" refType="h" fact="0.0252"/>
          <dgm:constr type="l" for="ch" forName="image_8" refType="w" fact="0.6048"/>
          <dgm:constr type="t" for="ch" forName="image_8" refType="h" fact="0.5665"/>
          <dgm:constr type="w" for="ch" forName="image_8" refType="w" fact="0.1504"/>
          <dgm:constr type="h" for="ch" forName="image_8" refType="h" fact="0.2099"/>
          <dgm:constr type="l" for="ch" forName="image_accent_8" refType="w" fact="0.7342"/>
          <dgm:constr type="t" for="ch" forName="image_accent_8" refType="h" fact="0.6577"/>
          <dgm:constr type="w" for="ch" forName="image_accent_8" refType="w" fact="0.018"/>
          <dgm:constr type="h" for="ch" forName="image_accent_8" refType="h" fact="0.0252"/>
          <dgm:constr type="l" for="ch" forName="text_8" refType="w" fact="0.7259"/>
          <dgm:constr type="t" for="ch" forName="text_8" refType="h" fact="0.4533"/>
          <dgm:constr type="w" for="ch" forName="text_8" refType="w" fact="0.1504"/>
          <dgm:constr type="h" for="ch" forName="text_8" refType="h" fact="0.2099"/>
          <dgm:constr type="l" for="ch" forName="text_accent_8" refType="w" fact="0.7614"/>
          <dgm:constr type="t" for="ch" forName="text_accent_8" refType="h" fact="0.6337"/>
          <dgm:constr type="w" for="ch" forName="text_accent_8" refType="w" fact="0.018"/>
          <dgm:constr type="h" for="ch" forName="text_accent_8" refType="h" fact="0.0252"/>
          <dgm:constr type="l" for="ch" forName="image_9" refType="w" fact="0.726"/>
          <dgm:constr type="t" for="ch" forName="image_9" refType="h" fact="0.2277"/>
          <dgm:constr type="w" for="ch" forName="image_9" refType="w" fact="0.1504"/>
          <dgm:constr type="h" for="ch" forName="image_9" refType="h" fact="0.2099"/>
          <dgm:constr type="l" for="ch" forName="image_accent_9" refType="w" fact="0.8237"/>
          <dgm:constr type="t" for="ch" forName="image_accent_9" refType="h" fact="0.2334"/>
          <dgm:constr type="w" for="ch" forName="image_accent_9" refType="w" fact="0.018"/>
          <dgm:constr type="h" for="ch" forName="image_accent_9" refType="h" fact="0.0252"/>
          <dgm:constr type="l" for="ch" forName="text_9" refType="w" fact="0.7242"/>
          <dgm:constr type="t" for="ch" forName="text_9" refType="h" fact="0"/>
          <dgm:constr type="w" for="ch" forName="text_9" refType="w" fact="0.1541"/>
          <dgm:constr type="h" for="ch" forName="text_9" refType="h" fact="0.2151"/>
          <dgm:constr type="l" for="ch" forName="text_accent_9" refType="w" fact="0.8237"/>
          <dgm:constr type="t" for="ch" forName="text_accent_9" refType="h" fact="0.1829"/>
          <dgm:constr type="w" for="ch" forName="text_accent_9" refType="w" fact="0.018"/>
          <dgm:constr type="h" for="ch" forName="text_accent_9" refType="h" fact="0.0252"/>
          <dgm:constr type="l" for="ch" forName="text_10" refType="w" fact="0.3633"/>
          <dgm:constr type="t" for="ch" forName="text_10" refType="h" fact="0.5665"/>
          <dgm:constr type="w" for="ch" forName="text_10" refType="w" fact="0.1504"/>
          <dgm:constr type="h" for="ch" forName="text_10" refType="h" fact="0.2099"/>
          <dgm:constr type="l" for="ch" forName="text_accent_10" refType="w" fact="0.3987"/>
          <dgm:constr type="t" for="ch" forName="text_accent_10" refType="h" fact="0.7455"/>
          <dgm:constr type="w" for="ch" forName="text_accent_10" refType="w" fact="0.018"/>
          <dgm:constr type="h" for="ch" forName="text_accent_10" refType="h" fact="0.0252"/>
          <dgm:constr type="l" for="ch" forName="image_10" refType="w" fact="0.2424"/>
          <dgm:constr type="t" for="ch" forName="image_10" refType="h" fact="0.6787"/>
          <dgm:constr type="w" for="ch" forName="image_10" refType="w" fact="0.1504"/>
          <dgm:constr type="h" for="ch" forName="image_10" refType="h" fact="0.2099"/>
          <dgm:constr type="l" for="ch" forName="image_accent_10" refType="w" fact="0.3705"/>
          <dgm:constr type="t" for="ch" forName="image_accent_10" refType="h" fact="0.7703"/>
          <dgm:constr type="w" for="ch" forName="image_accent_10" refType="w" fact="0.018"/>
          <dgm:constr type="h" for="ch" forName="image_accent_10" refType="h" fact="0.0252"/>
          <dgm:constr type="l" for="ch" forName="text_11" refType="w" fact="0.6053"/>
          <dgm:constr type="t" for="ch" forName="text_11" refType="h" fact="0.7901"/>
          <dgm:constr type="w" for="ch" forName="text_11" refType="w" fact="0.1504"/>
          <dgm:constr type="h" for="ch" forName="text_11" refType="h" fact="0.2099"/>
          <dgm:constr type="l" for="ch" forName="text_accent_11" refType="w" fact="0.6087"/>
          <dgm:constr type="t" for="ch" forName="text_accent_11" refType="h" fact="0.8825"/>
          <dgm:constr type="w" for="ch" forName="text_accent_11" refType="w" fact="0.018"/>
          <dgm:constr type="h" for="ch" forName="text_accent_11" refType="h" fact="0.0252"/>
          <dgm:constr type="l" for="ch" forName="image_11" refType="w" fact="0.4826"/>
          <dgm:constr type="t" for="ch" forName="image_11" refType="h" fact="0.6764"/>
          <dgm:constr type="w" for="ch" forName="image_11" refType="w" fact="0.1541"/>
          <dgm:constr type="h" for="ch" forName="image_11" refType="h" fact="0.2151"/>
          <dgm:constr type="l" for="ch" forName="image_accent_11" refType="w" fact="0.5821"/>
          <dgm:constr type="t" for="ch" forName="image_accent_11" refType="h" fact="0.8593"/>
          <dgm:constr type="w" for="ch" forName="image_accent_11" refType="w" fact="0.018"/>
          <dgm:constr type="h" for="ch" forName="image_accent_11" refType="h" fact="0.0252"/>
          <dgm:constr type="l" for="ch" forName="image_12" refType="w" fact="0.8469"/>
          <dgm:constr type="t" for="ch" forName="image_12" refType="h" fact="0.5652"/>
          <dgm:constr type="w" for="ch" forName="image_12" refType="w" fact="0.1504"/>
          <dgm:constr type="h" for="ch" forName="image_12" refType="h" fact="0.2099"/>
          <dgm:constr type="l" for="ch" forName="image_accent_12" refType="w" fact="0.8823"/>
          <dgm:constr type="t" for="ch" forName="image_accent_12" refType="h" fact="0.7442"/>
          <dgm:constr type="w" for="ch" forName="image_accent_12" refType="w" fact="0.018"/>
          <dgm:constr type="h" for="ch" forName="image_accent_12" refType="h" fact="0.0252"/>
          <dgm:constr type="l" for="ch" forName="text_12" refType="w" fact="0.7259"/>
          <dgm:constr type="t" for="ch" forName="text_12" refType="h" fact="0.6774"/>
          <dgm:constr type="w" for="ch" forName="text_12" refType="w" fact="0.1504"/>
          <dgm:constr type="h" for="ch" forName="text_12" refType="h" fact="0.2099"/>
          <dgm:constr type="l" for="ch" forName="text_accent_12" refType="w" fact="0.8541"/>
          <dgm:constr type="t" for="ch" forName="text_accent_12" refType="h" fact="0.769"/>
          <dgm:constr type="w" for="ch" forName="text_accent_12" refType="w" fact="0.018"/>
          <dgm:constr type="h" for="ch" forName="text_accent_12" refType="h" fact="0.0252"/>
          <dgm:constr type="l" for="ch" forName="text_13" refType="w" fact="0.8476"/>
          <dgm:constr type="t" for="ch" forName="text_13" refType="h" fact="0.3404"/>
          <dgm:constr type="w" for="ch" forName="text_13" refType="w" fact="0.1504"/>
          <dgm:constr type="h" for="ch" forName="text_13" refType="h" fact="0.2099"/>
          <dgm:constr type="l" for="ch" forName="text_accent_13" refType="w" fact="0.9453"/>
          <dgm:constr type="t" for="ch" forName="text_accent_13" refType="h" fact="0.346"/>
          <dgm:constr type="w" for="ch" forName="text_accent_13" refType="w" fact="0.018"/>
          <dgm:constr type="h" for="ch" forName="text_accent_13" refType="h" fact="0.0252"/>
          <dgm:constr type="l" for="ch" forName="image_13" refType="w" fact="0.8459"/>
          <dgm:constr type="t" for="ch" forName="image_13" refType="h" fact="0.1127"/>
          <dgm:constr type="w" for="ch" forName="image_13" refType="w" fact="0.1541"/>
          <dgm:constr type="h" for="ch" forName="image_13" refType="h" fact="0.2151"/>
          <dgm:constr type="l" for="ch" forName="image_accent_13" refType="w" fact="0.9454"/>
          <dgm:constr type="t" for="ch" forName="image_accent_13" refType="h" fact="0.2956"/>
          <dgm:constr type="w" for="ch" forName="image_accent_13" refType="w" fact="0.018"/>
          <dgm:constr type="h" for="ch" forName="image_accent_13" refType="h" fact="0.0252"/>
        </dgm:constrLst>
      </dgm:if>
      <dgm:if name="Name15" axis="ch" ptType="node" func="cnt" op="equ" val="14">
        <dgm:alg type="composite">
          <dgm:param type="ar" val="1.8151"/>
        </dgm:alg>
        <dgm:constrLst>
          <dgm:constr type="primFontSz" for="des" ptType="node" op="equ" val="65"/>
          <dgm:constr type="l" for="ch" forName="text_1" refType="w" fact="0.1094"/>
          <dgm:constr type="t" for="ch" forName="text_1" refType="h" fact="0.3409"/>
          <dgm:constr type="w" for="ch" forName="text_1" refType="w" fact="0.1341"/>
          <dgm:constr type="h" for="ch" forName="text_1" refType="h" fact="0.2099"/>
          <dgm:constr type="l" for="ch" forName="text_accent_1" refType="w" fact="0.1124"/>
          <dgm:constr type="t" for="ch" forName="text_accent_1" refType="h" fact="0.4333"/>
          <dgm:constr type="w" for="ch" forName="text_accent_1" refType="w" fact="0.0161"/>
          <dgm:constr type="h" for="ch" forName="text_accent_1" refType="h" fact="0.0252"/>
          <dgm:constr type="l" for="ch" forName="image_1" refType="w" fact="0"/>
          <dgm:constr type="t" for="ch" forName="image_1" refType="h" fact="0.2271"/>
          <dgm:constr type="w" for="ch" forName="image_1" refType="w" fact="0.1374"/>
          <dgm:constr type="h" for="ch" forName="image_1" refType="h" fact="0.2151"/>
          <dgm:constr type="l" for="ch" forName="image_accent_1" refType="w" fact="0.0887"/>
          <dgm:constr type="t" for="ch" forName="image_accent_1" refType="h" fact="0.4101"/>
          <dgm:constr type="w" for="ch" forName="image_accent_1" refType="w" fact="0.0161"/>
          <dgm:constr type="h" for="ch" forName="image_accent_1" refType="h" fact="0.0252"/>
          <dgm:constr type="l" for="ch" forName="image_2" refType="w" fact="0.3245"/>
          <dgm:constr type="t" for="ch" forName="image_2" refType="h" fact="0.3409"/>
          <dgm:constr type="w" for="ch" forName="image_2" refType="w" fact="0.1341"/>
          <dgm:constr type="h" for="ch" forName="image_2" refType="h" fact="0.2099"/>
          <dgm:constr type="l" for="ch" forName="image_accent_2" refType="w" fact="0.3275"/>
          <dgm:constr type="t" for="ch" forName="image_accent_2" refType="h" fact="0.4333"/>
          <dgm:constr type="w" for="ch" forName="image_accent_2" refType="w" fact="0.0161"/>
          <dgm:constr type="h" for="ch" forName="image_accent_2" refType="h" fact="0.0252"/>
          <dgm:constr type="l" for="ch" forName="text_2" refType="w" fact="0.2151"/>
          <dgm:constr type="t" for="ch" forName="text_2" refType="h" fact="0.2271"/>
          <dgm:constr type="w" for="ch" forName="text_2" refType="w" fact="0.1374"/>
          <dgm:constr type="h" for="ch" forName="text_2" refType="h" fact="0.2151"/>
          <dgm:constr type="l" for="ch" forName="text_accent_2" refType="w" fact="0.3038"/>
          <dgm:constr type="t" for="ch" forName="text_accent_2" refType="h" fact="0.4101"/>
          <dgm:constr type="w" for="ch" forName="text_accent_2" refType="w" fact="0.0161"/>
          <dgm:constr type="h" for="ch" forName="text_accent_2" refType="h" fact="0.0252"/>
          <dgm:constr type="l" for="ch" forName="text_3" refType="w" fact="0.1093"/>
          <dgm:constr type="t" for="ch" forName="text_3" refType="h" fact="0.1192"/>
          <dgm:constr type="w" for="ch" forName="text_3" refType="w" fact="0.1341"/>
          <dgm:constr type="h" for="ch" forName="text_3" refType="h" fact="0.2099"/>
          <dgm:constr type="l" for="ch" forName="text_accent_3" refType="w" fact="0.1964"/>
          <dgm:constr type="t" for="ch" forName="text_accent_3" refType="h" fact="0.1249"/>
          <dgm:constr type="w" for="ch" forName="text_accent_3" refType="w" fact="0.0161"/>
          <dgm:constr type="h" for="ch" forName="text_accent_3" refType="h" fact="0.0252"/>
          <dgm:constr type="l" for="ch" forName="image_3" refType="w" fact="0.2151"/>
          <dgm:constr type="t" for="ch" forName="image_3" refType="h" fact="0.003"/>
          <dgm:constr type="w" for="ch" forName="image_3" refType="w" fact="0.1374"/>
          <dgm:constr type="h" for="ch" forName="image_3" refType="h" fact="0.2151"/>
          <dgm:constr type="l" for="ch" forName="image_accent_3" refType="w" fact="0.2208"/>
          <dgm:constr type="t" for="ch" forName="image_accent_3" refType="h" fact="0.0955"/>
          <dgm:constr type="w" for="ch" forName="image_accent_3" refType="w" fact="0.0161"/>
          <dgm:constr type="h" for="ch" forName="image_accent_3" refType="h" fact="0.0252"/>
          <dgm:constr type="l" for="ch" forName="text_4" refType="w" fact="0.3244"/>
          <dgm:constr type="t" for="ch" forName="text_4" refType="h" fact="0.1175"/>
          <dgm:constr type="w" for="ch" forName="text_4" refType="w" fact="0.1341"/>
          <dgm:constr type="h" for="ch" forName="text_4" refType="h" fact="0.2099"/>
          <dgm:constr type="l" for="ch" forName="text_accent_4" refType="w" fact="0.4397"/>
          <dgm:constr type="t" for="ch" forName="text_accent_4" refType="h" fact="0.2088"/>
          <dgm:constr type="w" for="ch" forName="text_accent_4" refType="w" fact="0.0161"/>
          <dgm:constr type="h" for="ch" forName="text_accent_4" refType="h" fact="0.0252"/>
          <dgm:constr type="l" for="ch" forName="image_4" refType="w" fact="0.4319"/>
          <dgm:constr type="t" for="ch" forName="image_4" refType="h" fact="0.2288"/>
          <dgm:constr type="w" for="ch" forName="image_4" refType="w" fact="0.1341"/>
          <dgm:constr type="h" for="ch" forName="image_4" refType="h" fact="0.2099"/>
          <dgm:constr type="l" for="ch" forName="image_accent_4" refType="w" fact="0.4626"/>
          <dgm:constr type="t" for="ch" forName="image_accent_4" refType="h" fact="0.2329"/>
          <dgm:constr type="w" for="ch" forName="image_accent_4" refType="w" fact="0.0161"/>
          <dgm:constr type="h" for="ch" forName="image_accent_4" refType="h" fact="0.0252"/>
          <dgm:constr type="l" for="ch" forName="text_5" refType="w" fact="0.4318"/>
          <dgm:constr type="t" for="ch" forName="text_5" refType="h" fact="0.0052"/>
          <dgm:constr type="w" for="ch" forName="text_5" refType="w" fact="0.1341"/>
          <dgm:constr type="h" for="ch" forName="text_5" refType="h" fact="0.2099"/>
          <dgm:constr type="l" for="ch" forName="text_accent_5" refType="w" fact="0.5471"/>
          <dgm:constr type="t" for="ch" forName="text_accent_5" refType="h" fact="0.0958"/>
          <dgm:constr type="w" for="ch" forName="text_accent_5" refType="w" fact="0.0161"/>
          <dgm:constr type="h" for="ch" forName="text_accent_5" refType="h" fact="0.0252"/>
          <dgm:constr type="l" for="ch" forName="image_5" refType="w" fact="0.5393"/>
          <dgm:constr type="t" for="ch" forName="image_5" refType="h" fact="0.1158"/>
          <dgm:constr type="w" for="ch" forName="image_5" refType="w" fact="0.1341"/>
          <dgm:constr type="h" for="ch" forName="image_5" refType="h" fact="0.2099"/>
          <dgm:constr type="l" for="ch" forName="image_accent_5" refType="w" fact="0.57"/>
          <dgm:constr type="t" for="ch" forName="image_accent_5" refType="h" fact="0.12"/>
          <dgm:constr type="w" for="ch" forName="image_accent_5" refType="w" fact="0.0161"/>
          <dgm:constr type="h" for="ch" forName="image_accent_5" refType="h" fact="0.0252"/>
          <dgm:constr type="l" for="ch" forName="text_6" refType="w" fact="0.5398"/>
          <dgm:constr type="t" for="ch" forName="text_6" refType="h" fact="0.3402"/>
          <dgm:constr type="w" for="ch" forName="text_6" refType="w" fact="0.1341"/>
          <dgm:constr type="h" for="ch" forName="text_6" refType="h" fact="0.2099"/>
          <dgm:constr type="l" for="ch" forName="text_accent_6" refType="w" fact="0.5713"/>
          <dgm:constr type="t" for="ch" forName="text_accent_6" refType="h" fact="0.5192"/>
          <dgm:constr type="w" for="ch" forName="text_accent_6" refType="w" fact="0.0161"/>
          <dgm:constr type="h" for="ch" forName="text_accent_6" refType="h" fact="0.0252"/>
          <dgm:constr type="l" for="ch" forName="image_6" refType="w" fact="0.4319"/>
          <dgm:constr type="t" for="ch" forName="image_6" refType="h" fact="0.4523"/>
          <dgm:constr type="w" for="ch" forName="image_6" refType="w" fact="0.1341"/>
          <dgm:constr type="h" for="ch" forName="image_6" refType="h" fact="0.2099"/>
          <dgm:constr type="l" for="ch" forName="image_accent_6" refType="w" fact="0.5462"/>
          <dgm:constr type="t" for="ch" forName="image_accent_6" refType="h" fact="0.5439"/>
          <dgm:constr type="w" for="ch" forName="image_accent_6" refType="w" fact="0.0161"/>
          <dgm:constr type="h" for="ch" forName="image_accent_6" refType="h" fact="0.0252"/>
          <dgm:constr type="l" for="ch" forName="image_7" refType="w" fact="0.1087"/>
          <dgm:constr type="t" for="ch" forName="image_7" refType="h" fact="0.5661"/>
          <dgm:constr type="w" for="ch" forName="image_7" refType="w" fact="0.1341"/>
          <dgm:constr type="h" for="ch" forName="image_7" refType="h" fact="0.2099"/>
          <dgm:constr type="l" for="ch" forName="image_accent_7" refType="w" fact="0.1958"/>
          <dgm:constr type="t" for="ch" forName="image_accent_7" refType="h" fact="0.5718"/>
          <dgm:constr type="w" for="ch" forName="image_accent_7" refType="w" fact="0.0161"/>
          <dgm:constr type="h" for="ch" forName="image_accent_7" refType="h" fact="0.0252"/>
          <dgm:constr type="l" for="ch" forName="text_7" refType="w" fact="0.2154"/>
          <dgm:constr type="t" for="ch" forName="text_7" refType="h" fact="0.4515"/>
          <dgm:constr type="w" for="ch" forName="text_7" refType="w" fact="0.1374"/>
          <dgm:constr type="h" for="ch" forName="text_7" refType="h" fact="0.2151"/>
          <dgm:constr type="l" for="ch" forName="text_accent_7" refType="w" fact="0.221"/>
          <dgm:constr type="t" for="ch" forName="text_accent_7" refType="h" fact="0.544"/>
          <dgm:constr type="w" for="ch" forName="text_accent_7" refType="w" fact="0.0161"/>
          <dgm:constr type="h" for="ch" forName="text_accent_7" refType="h" fact="0.0252"/>
          <dgm:constr type="l" for="ch" forName="image_8" refType="w" fact="0.5392"/>
          <dgm:constr type="t" for="ch" forName="image_8" refType="h" fact="0.5665"/>
          <dgm:constr type="w" for="ch" forName="image_8" refType="w" fact="0.1341"/>
          <dgm:constr type="h" for="ch" forName="image_8" refType="h" fact="0.2099"/>
          <dgm:constr type="l" for="ch" forName="image_accent_8" refType="w" fact="0.6545"/>
          <dgm:constr type="t" for="ch" forName="image_accent_8" refType="h" fact="0.6577"/>
          <dgm:constr type="w" for="ch" forName="image_accent_8" refType="w" fact="0.0161"/>
          <dgm:constr type="h" for="ch" forName="image_accent_8" refType="h" fact="0.0252"/>
          <dgm:constr type="l" for="ch" forName="text_8" refType="w" fact="0.6471"/>
          <dgm:constr type="t" for="ch" forName="text_8" refType="h" fact="0.4533"/>
          <dgm:constr type="w" for="ch" forName="text_8" refType="w" fact="0.1341"/>
          <dgm:constr type="h" for="ch" forName="text_8" refType="h" fact="0.2099"/>
          <dgm:constr type="l" for="ch" forName="text_accent_8" refType="w" fact="0.6788"/>
          <dgm:constr type="t" for="ch" forName="text_accent_8" refType="h" fact="0.6337"/>
          <dgm:constr type="w" for="ch" forName="text_accent_8" refType="w" fact="0.0161"/>
          <dgm:constr type="h" for="ch" forName="text_accent_8" refType="h" fact="0.0252"/>
          <dgm:constr type="l" for="ch" forName="image_9" refType="w" fact="0.6472"/>
          <dgm:constr type="t" for="ch" forName="image_9" refType="h" fact="0.2277"/>
          <dgm:constr type="w" for="ch" forName="image_9" refType="w" fact="0.1341"/>
          <dgm:constr type="h" for="ch" forName="image_9" refType="h" fact="0.2099"/>
          <dgm:constr type="l" for="ch" forName="image_accent_9" refType="w" fact="0.7343"/>
          <dgm:constr type="t" for="ch" forName="image_accent_9" refType="h" fact="0.2334"/>
          <dgm:constr type="w" for="ch" forName="image_accent_9" refType="w" fact="0.0161"/>
          <dgm:constr type="h" for="ch" forName="image_accent_9" refType="h" fact="0.0252"/>
          <dgm:constr type="l" for="ch" forName="text_9" refType="w" fact="0.6456"/>
          <dgm:constr type="t" for="ch" forName="text_9" refType="h" fact="0"/>
          <dgm:constr type="w" for="ch" forName="text_9" refType="w" fact="0.1374"/>
          <dgm:constr type="h" for="ch" forName="text_9" refType="h" fact="0.2151"/>
          <dgm:constr type="l" for="ch" forName="text_accent_9" refType="w" fact="0.7343"/>
          <dgm:constr type="t" for="ch" forName="text_accent_9" refType="h" fact="0.1829"/>
          <dgm:constr type="w" for="ch" forName="text_accent_9" refType="w" fact="0.0161"/>
          <dgm:constr type="h" for="ch" forName="text_accent_9" refType="h" fact="0.0252"/>
          <dgm:constr type="l" for="ch" forName="text_10" refType="w" fact="0.3239"/>
          <dgm:constr type="t" for="ch" forName="text_10" refType="h" fact="0.5665"/>
          <dgm:constr type="w" for="ch" forName="text_10" refType="w" fact="0.1341"/>
          <dgm:constr type="h" for="ch" forName="text_10" refType="h" fact="0.2099"/>
          <dgm:constr type="l" for="ch" forName="text_accent_10" refType="w" fact="0.3554"/>
          <dgm:constr type="t" for="ch" forName="text_accent_10" refType="h" fact="0.7455"/>
          <dgm:constr type="w" for="ch" forName="text_accent_10" refType="w" fact="0.0161"/>
          <dgm:constr type="h" for="ch" forName="text_accent_10" refType="h" fact="0.0252"/>
          <dgm:constr type="l" for="ch" forName="image_10" refType="w" fact="0.2161"/>
          <dgm:constr type="t" for="ch" forName="image_10" refType="h" fact="0.6787"/>
          <dgm:constr type="w" for="ch" forName="image_10" refType="w" fact="0.1341"/>
          <dgm:constr type="h" for="ch" forName="image_10" refType="h" fact="0.2099"/>
          <dgm:constr type="l" for="ch" forName="image_accent_10" refType="w" fact="0.3303"/>
          <dgm:constr type="t" for="ch" forName="image_accent_10" refType="h" fact="0.7703"/>
          <dgm:constr type="w" for="ch" forName="image_accent_10" refType="w" fact="0.0161"/>
          <dgm:constr type="h" for="ch" forName="image_accent_10" refType="h" fact="0.0252"/>
          <dgm:constr type="l" for="ch" forName="text_11" refType="w" fact="0.5396"/>
          <dgm:constr type="t" for="ch" forName="text_11" refType="h" fact="0.7901"/>
          <dgm:constr type="w" for="ch" forName="text_11" refType="w" fact="0.1341"/>
          <dgm:constr type="h" for="ch" forName="text_11" refType="h" fact="0.2099"/>
          <dgm:constr type="l" for="ch" forName="text_accent_11" refType="w" fact="0.5426"/>
          <dgm:constr type="t" for="ch" forName="text_accent_11" refType="h" fact="0.8825"/>
          <dgm:constr type="w" for="ch" forName="text_accent_11" refType="w" fact="0.0161"/>
          <dgm:constr type="h" for="ch" forName="text_accent_11" refType="h" fact="0.0252"/>
          <dgm:constr type="l" for="ch" forName="image_11" refType="w" fact="0.4302"/>
          <dgm:constr type="t" for="ch" forName="image_11" refType="h" fact="0.6764"/>
          <dgm:constr type="w" for="ch" forName="image_11" refType="w" fact="0.1374"/>
          <dgm:constr type="h" for="ch" forName="image_11" refType="h" fact="0.2151"/>
          <dgm:constr type="l" for="ch" forName="image_accent_11" refType="w" fact="0.5189"/>
          <dgm:constr type="t" for="ch" forName="image_accent_11" refType="h" fact="0.8593"/>
          <dgm:constr type="w" for="ch" forName="image_accent_11" refType="w" fact="0.0161"/>
          <dgm:constr type="h" for="ch" forName="image_accent_11" refType="h" fact="0.0252"/>
          <dgm:constr type="l" for="ch" forName="image_12" refType="w" fact="0.755"/>
          <dgm:constr type="t" for="ch" forName="image_12" refType="h" fact="0.5652"/>
          <dgm:constr type="w" for="ch" forName="image_12" refType="w" fact="0.1341"/>
          <dgm:constr type="h" for="ch" forName="image_12" refType="h" fact="0.2099"/>
          <dgm:constr type="l" for="ch" forName="image_accent_12" refType="w" fact="0.7865"/>
          <dgm:constr type="t" for="ch" forName="image_accent_12" refType="h" fact="0.7442"/>
          <dgm:constr type="w" for="ch" forName="image_accent_12" refType="w" fact="0.0161"/>
          <dgm:constr type="h" for="ch" forName="image_accent_12" refType="h" fact="0.0252"/>
          <dgm:constr type="l" for="ch" forName="text_12" refType="w" fact="0.6471"/>
          <dgm:constr type="t" for="ch" forName="text_12" refType="h" fact="0.6774"/>
          <dgm:constr type="w" for="ch" forName="text_12" refType="w" fact="0.1341"/>
          <dgm:constr type="h" for="ch" forName="text_12" refType="h" fact="0.2099"/>
          <dgm:constr type="l" for="ch" forName="text_accent_12" refType="w" fact="0.7614"/>
          <dgm:constr type="t" for="ch" forName="text_accent_12" refType="h" fact="0.769"/>
          <dgm:constr type="w" for="ch" forName="text_accent_12" refType="w" fact="0.0161"/>
          <dgm:constr type="h" for="ch" forName="text_accent_12" refType="h" fact="0.0252"/>
          <dgm:constr type="l" for="ch" forName="text_13" refType="w" fact="0.7556"/>
          <dgm:constr type="t" for="ch" forName="text_13" refType="h" fact="0.3404"/>
          <dgm:constr type="w" for="ch" forName="text_13" refType="w" fact="0.1341"/>
          <dgm:constr type="h" for="ch" forName="text_13" refType="h" fact="0.2099"/>
          <dgm:constr type="l" for="ch" forName="text_accent_13" refType="w" fact="0.8427"/>
          <dgm:constr type="t" for="ch" forName="text_accent_13" refType="h" fact="0.346"/>
          <dgm:constr type="w" for="ch" forName="text_accent_13" refType="w" fact="0.0161"/>
          <dgm:constr type="h" for="ch" forName="text_accent_13" refType="h" fact="0.0252"/>
          <dgm:constr type="l" for="ch" forName="image_13" refType="w" fact="0.754"/>
          <dgm:constr type="t" for="ch" forName="image_13" refType="h" fact="0.1127"/>
          <dgm:constr type="w" for="ch" forName="image_13" refType="w" fact="0.1374"/>
          <dgm:constr type="h" for="ch" forName="image_13" refType="h" fact="0.2151"/>
          <dgm:constr type="l" for="ch" forName="image_accent_13" refType="w" fact="0.8427"/>
          <dgm:constr type="t" for="ch" forName="image_accent_13" refType="h" fact="0.2956"/>
          <dgm:constr type="w" for="ch" forName="image_accent_13" refType="w" fact="0.0161"/>
          <dgm:constr type="h" for="ch" forName="image_accent_13" refType="h" fact="0.0252"/>
          <dgm:constr type="l" for="ch" forName="text_14" refType="w" fact="0.8641"/>
          <dgm:constr type="t" for="ch" forName="text_14" refType="h" fact="0.6768"/>
          <dgm:constr type="w" for="ch" forName="text_14" refType="w" fact="0.1341"/>
          <dgm:constr type="h" for="ch" forName="text_14" refType="h" fact="0.2099"/>
          <dgm:constr type="l" for="ch" forName="text_accent_14" refType="w" fact="0.9512"/>
          <dgm:constr type="t" for="ch" forName="text_accent_14" refType="h" fact="0.6825"/>
          <dgm:constr type="w" for="ch" forName="text_accent_14" refType="w" fact="0.0161"/>
          <dgm:constr type="h" for="ch" forName="text_accent_14" refType="h" fact="0.0252"/>
          <dgm:constr type="l" for="ch" forName="image_14" refType="w" fact="0.8626"/>
          <dgm:constr type="t" for="ch" forName="image_14" refType="h" fact="0.4491"/>
          <dgm:constr type="w" for="ch" forName="image_14" refType="w" fact="0.1374"/>
          <dgm:constr type="h" for="ch" forName="image_14" refType="h" fact="0.2151"/>
          <dgm:constr type="l" for="ch" forName="image_accent_14" refType="w" fact="0.9513"/>
          <dgm:constr type="t" for="ch" forName="image_accent_14" refType="h" fact="0.632"/>
          <dgm:constr type="w" for="ch" forName="image_accent_14" refType="w" fact="0.0161"/>
          <dgm:constr type="h" for="ch" forName="image_accent_14" refType="h" fact="0.0252"/>
        </dgm:constrLst>
      </dgm:if>
      <dgm:if name="Name16" axis="ch" ptType="node" func="cnt" op="equ" val="15">
        <dgm:alg type="composite">
          <dgm:param type="ar" val="1.8122"/>
        </dgm:alg>
        <dgm:constrLst>
          <dgm:constr type="primFontSz" for="des" ptType="node" op="equ" val="65"/>
          <dgm:constr type="l" for="ch" forName="text_1" refType="w" fact="0.1094"/>
          <dgm:constr type="t" for="ch" forName="text_1" refType="h" fact="0.3421"/>
          <dgm:constr type="w" for="ch" forName="text_1" refType="w" fact="0.1341"/>
          <dgm:constr type="h" for="ch" forName="text_1" refType="h" fact="0.2095"/>
          <dgm:constr type="l" for="ch" forName="text_accent_1" refType="w" fact="0.1124"/>
          <dgm:constr type="t" for="ch" forName="text_accent_1" refType="h" fact="0.4343"/>
          <dgm:constr type="w" for="ch" forName="text_accent_1" refType="w" fact="0.0161"/>
          <dgm:constr type="h" for="ch" forName="text_accent_1" refType="h" fact="0.0251"/>
          <dgm:constr type="l" for="ch" forName="image_1" refType="w" fact="0"/>
          <dgm:constr type="t" for="ch" forName="image_1" refType="h" fact="0.2285"/>
          <dgm:constr type="w" for="ch" forName="image_1" refType="w" fact="0.1374"/>
          <dgm:constr type="h" for="ch" forName="image_1" refType="h" fact="0.2147"/>
          <dgm:constr type="l" for="ch" forName="image_accent_1" refType="w" fact="0.0887"/>
          <dgm:constr type="t" for="ch" forName="image_accent_1" refType="h" fact="0.4111"/>
          <dgm:constr type="w" for="ch" forName="image_accent_1" refType="w" fact="0.0161"/>
          <dgm:constr type="h" for="ch" forName="image_accent_1" refType="h" fact="0.0251"/>
          <dgm:constr type="l" for="ch" forName="image_2" refType="w" fact="0.3245"/>
          <dgm:constr type="t" for="ch" forName="image_2" refType="h" fact="0.3421"/>
          <dgm:constr type="w" for="ch" forName="image_2" refType="w" fact="0.1341"/>
          <dgm:constr type="h" for="ch" forName="image_2" refType="h" fact="0.2095"/>
          <dgm:constr type="l" for="ch" forName="image_accent_2" refType="w" fact="0.3275"/>
          <dgm:constr type="t" for="ch" forName="image_accent_2" refType="h" fact="0.4343"/>
          <dgm:constr type="w" for="ch" forName="image_accent_2" refType="w" fact="0.0161"/>
          <dgm:constr type="h" for="ch" forName="image_accent_2" refType="h" fact="0.0251"/>
          <dgm:constr type="l" for="ch" forName="text_2" refType="w" fact="0.2151"/>
          <dgm:constr type="t" for="ch" forName="text_2" refType="h" fact="0.2285"/>
          <dgm:constr type="w" for="ch" forName="text_2" refType="w" fact="0.1374"/>
          <dgm:constr type="h" for="ch" forName="text_2" refType="h" fact="0.2147"/>
          <dgm:constr type="l" for="ch" forName="text_accent_2" refType="w" fact="0.3038"/>
          <dgm:constr type="t" for="ch" forName="text_accent_2" refType="h" fact="0.4111"/>
          <dgm:constr type="w" for="ch" forName="text_accent_2" refType="w" fact="0.0161"/>
          <dgm:constr type="h" for="ch" forName="text_accent_2" refType="h" fact="0.0251"/>
          <dgm:constr type="l" for="ch" forName="text_3" refType="w" fact="0.1093"/>
          <dgm:constr type="t" for="ch" forName="text_3" refType="h" fact="0.1207"/>
          <dgm:constr type="w" for="ch" forName="text_3" refType="w" fact="0.1341"/>
          <dgm:constr type="h" for="ch" forName="text_3" refType="h" fact="0.2095"/>
          <dgm:constr type="l" for="ch" forName="text_accent_3" refType="w" fact="0.1964"/>
          <dgm:constr type="t" for="ch" forName="text_accent_3" refType="h" fact="0.1264"/>
          <dgm:constr type="w" for="ch" forName="text_accent_3" refType="w" fact="0.0161"/>
          <dgm:constr type="h" for="ch" forName="text_accent_3" refType="h" fact="0.0251"/>
          <dgm:constr type="l" for="ch" forName="image_3" refType="w" fact="0.2151"/>
          <dgm:constr type="t" for="ch" forName="image_3" refType="h" fact="0.0048"/>
          <dgm:constr type="w" for="ch" forName="image_3" refType="w" fact="0.1374"/>
          <dgm:constr type="h" for="ch" forName="image_3" refType="h" fact="0.2147"/>
          <dgm:constr type="l" for="ch" forName="image_accent_3" refType="w" fact="0.2208"/>
          <dgm:constr type="t" for="ch" forName="image_accent_3" refType="h" fact="0.0971"/>
          <dgm:constr type="w" for="ch" forName="image_accent_3" refType="w" fact="0.0161"/>
          <dgm:constr type="h" for="ch" forName="image_accent_3" refType="h" fact="0.0251"/>
          <dgm:constr type="l" for="ch" forName="text_4" refType="w" fact="0.3243"/>
          <dgm:constr type="t" for="ch" forName="text_4" refType="h" fact="0.1191"/>
          <dgm:constr type="w" for="ch" forName="text_4" refType="w" fact="0.1341"/>
          <dgm:constr type="h" for="ch" forName="text_4" refType="h" fact="0.2095"/>
          <dgm:constr type="l" for="ch" forName="text_accent_4" refType="w" fact="0.4396"/>
          <dgm:constr type="t" for="ch" forName="text_accent_4" refType="h" fact="0.2101"/>
          <dgm:constr type="w" for="ch" forName="text_accent_4" refType="w" fact="0.0161"/>
          <dgm:constr type="h" for="ch" forName="text_accent_4" refType="h" fact="0.0251"/>
          <dgm:constr type="l" for="ch" forName="image_4" refType="w" fact="0.4319"/>
          <dgm:constr type="t" for="ch" forName="image_4" refType="h" fact="0.2301"/>
          <dgm:constr type="w" for="ch" forName="image_4" refType="w" fact="0.1341"/>
          <dgm:constr type="h" for="ch" forName="image_4" refType="h" fact="0.2095"/>
          <dgm:constr type="l" for="ch" forName="image_accent_4" refType="w" fact="0.4626"/>
          <dgm:constr type="t" for="ch" forName="image_accent_4" refType="h" fact="0.2342"/>
          <dgm:constr type="w" for="ch" forName="image_accent_4" refType="w" fact="0.0161"/>
          <dgm:constr type="h" for="ch" forName="image_accent_4" refType="h" fact="0.0251"/>
          <dgm:constr type="l" for="ch" forName="text_5" refType="w" fact="0.4317"/>
          <dgm:constr type="t" for="ch" forName="text_5" refType="h" fact="0.0069"/>
          <dgm:constr type="w" for="ch" forName="text_5" refType="w" fact="0.1341"/>
          <dgm:constr type="h" for="ch" forName="text_5" refType="h" fact="0.2095"/>
          <dgm:constr type="l" for="ch" forName="text_accent_5" refType="w" fact="0.547"/>
          <dgm:constr type="t" for="ch" forName="text_accent_5" refType="h" fact="0.0974"/>
          <dgm:constr type="w" for="ch" forName="text_accent_5" refType="w" fact="0.0161"/>
          <dgm:constr type="h" for="ch" forName="text_accent_5" refType="h" fact="0.0251"/>
          <dgm:constr type="l" for="ch" forName="image_5" refType="w" fact="0.5393"/>
          <dgm:constr type="t" for="ch" forName="image_5" refType="h" fact="0.1173"/>
          <dgm:constr type="w" for="ch" forName="image_5" refType="w" fact="0.1341"/>
          <dgm:constr type="h" for="ch" forName="image_5" refType="h" fact="0.2095"/>
          <dgm:constr type="l" for="ch" forName="image_accent_5" refType="w" fact="0.57"/>
          <dgm:constr type="t" for="ch" forName="image_accent_5" refType="h" fact="0.1215"/>
          <dgm:constr type="w" for="ch" forName="image_accent_5" refType="w" fact="0.0161"/>
          <dgm:constr type="h" for="ch" forName="image_accent_5" refType="h" fact="0.0251"/>
          <dgm:constr type="l" for="ch" forName="text_6" refType="w" fact="0.5397"/>
          <dgm:constr type="t" for="ch" forName="text_6" refType="h" fact="0.3413"/>
          <dgm:constr type="w" for="ch" forName="text_6" refType="w" fact="0.1341"/>
          <dgm:constr type="h" for="ch" forName="text_6" refType="h" fact="0.2095"/>
          <dgm:constr type="l" for="ch" forName="text_accent_6" refType="w" fact="0.5712"/>
          <dgm:constr type="t" for="ch" forName="text_accent_6" refType="h" fact="0.52"/>
          <dgm:constr type="w" for="ch" forName="text_accent_6" refType="w" fact="0.0161"/>
          <dgm:constr type="h" for="ch" forName="text_accent_6" refType="h" fact="0.0251"/>
          <dgm:constr type="l" for="ch" forName="image_6" refType="w" fact="0.4319"/>
          <dgm:constr type="t" for="ch" forName="image_6" refType="h" fact="0.4533"/>
          <dgm:constr type="w" for="ch" forName="image_6" refType="w" fact="0.1341"/>
          <dgm:constr type="h" for="ch" forName="image_6" refType="h" fact="0.2095"/>
          <dgm:constr type="l" for="ch" forName="image_accent_6" refType="w" fact="0.5461"/>
          <dgm:constr type="t" for="ch" forName="image_accent_6" refType="h" fact="0.5447"/>
          <dgm:constr type="w" for="ch" forName="image_accent_6" refType="w" fact="0.0161"/>
          <dgm:constr type="h" for="ch" forName="image_accent_6" refType="h" fact="0.0251"/>
          <dgm:constr type="l" for="ch" forName="image_7" refType="w" fact="0.1087"/>
          <dgm:constr type="t" for="ch" forName="image_7" refType="h" fact="0.5668"/>
          <dgm:constr type="w" for="ch" forName="image_7" refType="w" fact="0.1341"/>
          <dgm:constr type="h" for="ch" forName="image_7" refType="h" fact="0.2095"/>
          <dgm:constr type="l" for="ch" forName="image_accent_7" refType="w" fact="0.1958"/>
          <dgm:constr type="t" for="ch" forName="image_accent_7" refType="h" fact="0.5725"/>
          <dgm:constr type="w" for="ch" forName="image_accent_7" refType="w" fact="0.0161"/>
          <dgm:constr type="h" for="ch" forName="image_accent_7" refType="h" fact="0.0251"/>
          <dgm:constr type="l" for="ch" forName="text_7" refType="w" fact="0.2153"/>
          <dgm:constr type="t" for="ch" forName="text_7" refType="h" fact="0.4525"/>
          <dgm:constr type="w" for="ch" forName="text_7" refType="w" fact="0.1374"/>
          <dgm:constr type="h" for="ch" forName="text_7" refType="h" fact="0.2147"/>
          <dgm:constr type="l" for="ch" forName="text_accent_7" refType="w" fact="0.221"/>
          <dgm:constr type="t" for="ch" forName="text_accent_7" refType="h" fact="0.5448"/>
          <dgm:constr type="w" for="ch" forName="text_accent_7" refType="w" fact="0.0161"/>
          <dgm:constr type="h" for="ch" forName="text_accent_7" refType="h" fact="0.0251"/>
          <dgm:constr type="l" for="ch" forName="image_8" refType="w" fact="0.5391"/>
          <dgm:constr type="t" for="ch" forName="image_8" refType="h" fact="0.5673"/>
          <dgm:constr type="w" for="ch" forName="image_8" refType="w" fact="0.1341"/>
          <dgm:constr type="h" for="ch" forName="image_8" refType="h" fact="0.2095"/>
          <dgm:constr type="l" for="ch" forName="image_accent_8" refType="w" fact="0.6544"/>
          <dgm:constr type="t" for="ch" forName="image_accent_8" refType="h" fact="0.6583"/>
          <dgm:constr type="w" for="ch" forName="image_accent_8" refType="w" fact="0.0161"/>
          <dgm:constr type="h" for="ch" forName="image_accent_8" refType="h" fact="0.0251"/>
          <dgm:constr type="l" for="ch" forName="text_8" refType="w" fact="0.647"/>
          <dgm:constr type="t" for="ch" forName="text_8" refType="h" fact="0.4543"/>
          <dgm:constr type="w" for="ch" forName="text_8" refType="w" fact="0.1341"/>
          <dgm:constr type="h" for="ch" forName="text_8" refType="h" fact="0.2095"/>
          <dgm:constr type="l" for="ch" forName="text_accent_8" refType="w" fact="0.6787"/>
          <dgm:constr type="t" for="ch" forName="text_accent_8" refType="h" fact="0.6343"/>
          <dgm:constr type="w" for="ch" forName="text_accent_8" refType="w" fact="0.0161"/>
          <dgm:constr type="h" for="ch" forName="text_accent_8" refType="h" fact="0.0251"/>
          <dgm:constr type="l" for="ch" forName="image_9" refType="w" fact="0.6471"/>
          <dgm:constr type="t" for="ch" forName="image_9" refType="h" fact="0.229"/>
          <dgm:constr type="w" for="ch" forName="image_9" refType="w" fact="0.1341"/>
          <dgm:constr type="h" for="ch" forName="image_9" refType="h" fact="0.2095"/>
          <dgm:constr type="l" for="ch" forName="image_accent_9" refType="w" fact="0.7342"/>
          <dgm:constr type="t" for="ch" forName="image_accent_9" refType="h" fact="0.2347"/>
          <dgm:constr type="w" for="ch" forName="image_accent_9" refType="w" fact="0.0161"/>
          <dgm:constr type="h" for="ch" forName="image_accent_9" refType="h" fact="0.0251"/>
          <dgm:constr type="l" for="ch" forName="text_9" refType="w" fact="0.6455"/>
          <dgm:constr type="t" for="ch" forName="text_9" refType="h" fact="0.0017"/>
          <dgm:constr type="w" for="ch" forName="text_9" refType="w" fact="0.1374"/>
          <dgm:constr type="h" for="ch" forName="text_9" refType="h" fact="0.2147"/>
          <dgm:constr type="l" for="ch" forName="text_accent_9" refType="w" fact="0.7342"/>
          <dgm:constr type="t" for="ch" forName="text_accent_9" refType="h" fact="0.1844"/>
          <dgm:constr type="w" for="ch" forName="text_accent_9" refType="w" fact="0.0161"/>
          <dgm:constr type="h" for="ch" forName="text_accent_9" refType="h" fact="0.0251"/>
          <dgm:constr type="l" for="ch" forName="text_10" refType="w" fact="0.3238"/>
          <dgm:constr type="t" for="ch" forName="text_10" refType="h" fact="0.5673"/>
          <dgm:constr type="w" for="ch" forName="text_10" refType="w" fact="0.1341"/>
          <dgm:constr type="h" for="ch" forName="text_10" refType="h" fact="0.2095"/>
          <dgm:constr type="l" for="ch" forName="text_accent_10" refType="w" fact="0.3554"/>
          <dgm:constr type="t" for="ch" forName="text_accent_10" refType="h" fact="0.746"/>
          <dgm:constr type="w" for="ch" forName="text_accent_10" refType="w" fact="0.0161"/>
          <dgm:constr type="h" for="ch" forName="text_accent_10" refType="h" fact="0.0251"/>
          <dgm:constr type="l" for="ch" forName="image_10" refType="w" fact="0.216"/>
          <dgm:constr type="t" for="ch" forName="image_10" refType="h" fact="0.6792"/>
          <dgm:constr type="w" for="ch" forName="image_10" refType="w" fact="0.1341"/>
          <dgm:constr type="h" for="ch" forName="image_10" refType="h" fact="0.2095"/>
          <dgm:constr type="l" for="ch" forName="image_accent_10" refType="w" fact="0.3303"/>
          <dgm:constr type="t" for="ch" forName="image_accent_10" refType="h" fact="0.7707"/>
          <dgm:constr type="w" for="ch" forName="image_accent_10" refType="w" fact="0.0161"/>
          <dgm:constr type="h" for="ch" forName="image_accent_10" refType="h" fact="0.0251"/>
          <dgm:constr type="l" for="ch" forName="text_11" refType="w" fact="0.5395"/>
          <dgm:constr type="t" for="ch" forName="text_11" refType="h" fact="0.7905"/>
          <dgm:constr type="w" for="ch" forName="text_11" refType="w" fact="0.1341"/>
          <dgm:constr type="h" for="ch" forName="text_11" refType="h" fact="0.2095"/>
          <dgm:constr type="l" for="ch" forName="text_accent_11" refType="w" fact="0.5425"/>
          <dgm:constr type="t" for="ch" forName="text_accent_11" refType="h" fact="0.8827"/>
          <dgm:constr type="w" for="ch" forName="text_accent_11" refType="w" fact="0.0161"/>
          <dgm:constr type="h" for="ch" forName="text_accent_11" refType="h" fact="0.0251"/>
          <dgm:constr type="l" for="ch" forName="image_11" refType="w" fact="0.4302"/>
          <dgm:constr type="t" for="ch" forName="image_11" refType="h" fact="0.6769"/>
          <dgm:constr type="w" for="ch" forName="image_11" refType="w" fact="0.1374"/>
          <dgm:constr type="h" for="ch" forName="image_11" refType="h" fact="0.2147"/>
          <dgm:constr type="l" for="ch" forName="image_accent_11" refType="w" fact="0.5189"/>
          <dgm:constr type="t" for="ch" forName="image_accent_11" refType="h" fact="0.8596"/>
          <dgm:constr type="w" for="ch" forName="image_accent_11" refType="w" fact="0.0161"/>
          <dgm:constr type="h" for="ch" forName="image_accent_11" refType="h" fact="0.0251"/>
          <dgm:constr type="l" for="ch" forName="image_12" refType="w" fact="0.7549"/>
          <dgm:constr type="t" for="ch" forName="image_12" refType="h" fact="0.566"/>
          <dgm:constr type="w" for="ch" forName="image_12" refType="w" fact="0.1341"/>
          <dgm:constr type="h" for="ch" forName="image_12" refType="h" fact="0.2095"/>
          <dgm:constr type="l" for="ch" forName="image_accent_12" refType="w" fact="0.7864"/>
          <dgm:constr type="t" for="ch" forName="image_accent_12" refType="h" fact="0.7447"/>
          <dgm:constr type="w" for="ch" forName="image_accent_12" refType="w" fact="0.0161"/>
          <dgm:constr type="h" for="ch" forName="image_accent_12" refType="h" fact="0.0251"/>
          <dgm:constr type="l" for="ch" forName="text_12" refType="w" fact="0.6471"/>
          <dgm:constr type="t" for="ch" forName="text_12" refType="h" fact="0.678"/>
          <dgm:constr type="w" for="ch" forName="text_12" refType="w" fact="0.1341"/>
          <dgm:constr type="h" for="ch" forName="text_12" refType="h" fact="0.2095"/>
          <dgm:constr type="l" for="ch" forName="text_accent_12" refType="w" fact="0.7613"/>
          <dgm:constr type="t" for="ch" forName="text_accent_12" refType="h" fact="0.7694"/>
          <dgm:constr type="w" for="ch" forName="text_accent_12" refType="w" fact="0.0161"/>
          <dgm:constr type="h" for="ch" forName="text_accent_12" refType="h" fact="0.0251"/>
          <dgm:constr type="l" for="ch" forName="text_13" refType="w" fact="0.7555"/>
          <dgm:constr type="t" for="ch" forName="text_13" refType="h" fact="0.3415"/>
          <dgm:constr type="w" for="ch" forName="text_13" refType="w" fact="0.1341"/>
          <dgm:constr type="h" for="ch" forName="text_13" refType="h" fact="0.2095"/>
          <dgm:constr type="l" for="ch" forName="text_accent_13" refType="w" fact="0.8426"/>
          <dgm:constr type="t" for="ch" forName="text_accent_13" refType="h" fact="0.3472"/>
          <dgm:constr type="w" for="ch" forName="text_accent_13" refType="w" fact="0.0161"/>
          <dgm:constr type="h" for="ch" forName="text_accent_13" refType="h" fact="0.0251"/>
          <dgm:constr type="l" for="ch" forName="image_13" refType="w" fact="0.7539"/>
          <dgm:constr type="t" for="ch" forName="image_13" refType="h" fact="0.1142"/>
          <dgm:constr type="w" for="ch" forName="image_13" refType="w" fact="0.1374"/>
          <dgm:constr type="h" for="ch" forName="image_13" refType="h" fact="0.2147"/>
          <dgm:constr type="l" for="ch" forName="image_accent_13" refType="w" fact="0.8426"/>
          <dgm:constr type="t" for="ch" forName="image_accent_13" refType="h" fact="0.2968"/>
          <dgm:constr type="w" for="ch" forName="image_accent_13" refType="w" fact="0.0161"/>
          <dgm:constr type="h" for="ch" forName="image_accent_13" refType="h" fact="0.0251"/>
          <dgm:constr type="l" for="ch" forName="text_14" refType="w" fact="0.864"/>
          <dgm:constr type="t" for="ch" forName="text_14" refType="h" fact="0.6774"/>
          <dgm:constr type="w" for="ch" forName="text_14" refType="w" fact="0.1341"/>
          <dgm:constr type="h" for="ch" forName="text_14" refType="h" fact="0.2095"/>
          <dgm:constr type="l" for="ch" forName="text_accent_14" refType="w" fact="0.9511"/>
          <dgm:constr type="t" for="ch" forName="text_accent_14" refType="h" fact="0.683"/>
          <dgm:constr type="w" for="ch" forName="text_accent_14" refType="w" fact="0.0161"/>
          <dgm:constr type="h" for="ch" forName="text_accent_14" refType="h" fact="0.0251"/>
          <dgm:constr type="l" for="ch" forName="image_14" refType="w" fact="0.8625"/>
          <dgm:constr type="t" for="ch" forName="image_14" refType="h" fact="0.4501"/>
          <dgm:constr type="w" for="ch" forName="image_14" refType="w" fact="0.1374"/>
          <dgm:constr type="h" for="ch" forName="image_14" refType="h" fact="0.2147"/>
          <dgm:constr type="l" for="ch" forName="image_accent_14" refType="w" fact="0.9512"/>
          <dgm:constr type="t" for="ch" forName="image_accent_14" refType="h" fact="0.6327"/>
          <dgm:constr type="w" for="ch" forName="image_accent_14" refType="w" fact="0.0161"/>
          <dgm:constr type="h" for="ch" forName="image_accent_14" refType="h" fact="0.0251"/>
          <dgm:constr type="l" for="ch" forName="text_15" refType="w" fact="0.8642"/>
          <dgm:constr type="t" for="ch" forName="text_15" refType="h" fact="0.2273"/>
          <dgm:constr type="w" for="ch" forName="text_15" refType="w" fact="0.1341"/>
          <dgm:constr type="h" for="ch" forName="text_15" refType="h" fact="0.2095"/>
          <dgm:constr type="l" for="ch" forName="text_accent_15" refType="w" fact="0.9512"/>
          <dgm:constr type="t" for="ch" forName="text_accent_15" refType="h" fact="0.233"/>
          <dgm:constr type="w" for="ch" forName="text_accent_15" refType="w" fact="0.0161"/>
          <dgm:constr type="h" for="ch" forName="text_accent_15" refType="h" fact="0.0251"/>
          <dgm:constr type="l" for="ch" forName="image_15" refType="w" fact="0.8626"/>
          <dgm:constr type="t" for="ch" forName="image_15" refType="h" fact="0"/>
          <dgm:constr type="w" for="ch" forName="image_15" refType="w" fact="0.1374"/>
          <dgm:constr type="h" for="ch" forName="image_15" refType="h" fact="0.2147"/>
          <dgm:constr type="l" for="ch" forName="image_accent_15" refType="w" fact="0.9513"/>
          <dgm:constr type="t" for="ch" forName="image_accent_15" refType="h" fact="0.1826"/>
          <dgm:constr type="w" for="ch" forName="image_accent_15" refType="w" fact="0.0161"/>
          <dgm:constr type="h" for="ch" forName="image_accent_15" refType="h" fact="0.0251"/>
        </dgm:constrLst>
      </dgm:if>
      <dgm:if name="Name17" axis="ch" ptType="node" func="cnt" op="equ" val="16">
        <dgm:alg type="composite">
          <dgm:param type="ar" val="2.0101"/>
        </dgm:alg>
        <dgm:constrLst>
          <dgm:constr type="primFontSz" for="des" ptType="node" op="equ" val="65"/>
          <dgm:constr type="l" for="ch" forName="text_1" refType="w" fact="0.0986"/>
          <dgm:constr type="t" for="ch" forName="text_1" refType="h" fact="0.3421"/>
          <dgm:constr type="w" for="ch" forName="text_1" refType="w" fact="0.1209"/>
          <dgm:constr type="h" for="ch" forName="text_1" refType="h" fact="0.2095"/>
          <dgm:constr type="l" for="ch" forName="text_accent_1" refType="w" fact="0.1013"/>
          <dgm:constr type="t" for="ch" forName="text_accent_1" refType="h" fact="0.4343"/>
          <dgm:constr type="w" for="ch" forName="text_accent_1" refType="w" fact="0.0145"/>
          <dgm:constr type="h" for="ch" forName="text_accent_1" refType="h" fact="0.0251"/>
          <dgm:constr type="l" for="ch" forName="image_1" refType="w" fact="0"/>
          <dgm:constr type="t" for="ch" forName="image_1" refType="h" fact="0.2285"/>
          <dgm:constr type="w" for="ch" forName="image_1" refType="w" fact="0.1239"/>
          <dgm:constr type="h" for="ch" forName="image_1" refType="h" fact="0.2147"/>
          <dgm:constr type="l" for="ch" forName="image_accent_1" refType="w" fact="0.08"/>
          <dgm:constr type="t" for="ch" forName="image_accent_1" refType="h" fact="0.4111"/>
          <dgm:constr type="w" for="ch" forName="image_accent_1" refType="w" fact="0.0145"/>
          <dgm:constr type="h" for="ch" forName="image_accent_1" refType="h" fact="0.0251"/>
          <dgm:constr type="l" for="ch" forName="image_2" refType="w" fact="0.2925"/>
          <dgm:constr type="t" for="ch" forName="image_2" refType="h" fact="0.3421"/>
          <dgm:constr type="w" for="ch" forName="image_2" refType="w" fact="0.1209"/>
          <dgm:constr type="h" for="ch" forName="image_2" refType="h" fact="0.2095"/>
          <dgm:constr type="l" for="ch" forName="image_accent_2" refType="w" fact="0.2952"/>
          <dgm:constr type="t" for="ch" forName="image_accent_2" refType="h" fact="0.4343"/>
          <dgm:constr type="w" for="ch" forName="image_accent_2" refType="w" fact="0.0145"/>
          <dgm:constr type="h" for="ch" forName="image_accent_2" refType="h" fact="0.0251"/>
          <dgm:constr type="l" for="ch" forName="text_2" refType="w" fact="0.1939"/>
          <dgm:constr type="t" for="ch" forName="text_2" refType="h" fact="0.2285"/>
          <dgm:constr type="w" for="ch" forName="text_2" refType="w" fact="0.1239"/>
          <dgm:constr type="h" for="ch" forName="text_2" refType="h" fact="0.2147"/>
          <dgm:constr type="l" for="ch" forName="text_accent_2" refType="w" fact="0.2739"/>
          <dgm:constr type="t" for="ch" forName="text_accent_2" refType="h" fact="0.4111"/>
          <dgm:constr type="w" for="ch" forName="text_accent_2" refType="w" fact="0.0145"/>
          <dgm:constr type="h" for="ch" forName="text_accent_2" refType="h" fact="0.0251"/>
          <dgm:constr type="l" for="ch" forName="text_3" refType="w" fact="0.0986"/>
          <dgm:constr type="t" for="ch" forName="text_3" refType="h" fact="0.1207"/>
          <dgm:constr type="w" for="ch" forName="text_3" refType="w" fact="0.1209"/>
          <dgm:constr type="h" for="ch" forName="text_3" refType="h" fact="0.2095"/>
          <dgm:constr type="l" for="ch" forName="text_accent_3" refType="w" fact="0.1771"/>
          <dgm:constr type="t" for="ch" forName="text_accent_3" refType="h" fact="0.1264"/>
          <dgm:constr type="w" for="ch" forName="text_accent_3" refType="w" fact="0.0145"/>
          <dgm:constr type="h" for="ch" forName="text_accent_3" refType="h" fact="0.0251"/>
          <dgm:constr type="l" for="ch" forName="image_3" refType="w" fact="0.1939"/>
          <dgm:constr type="t" for="ch" forName="image_3" refType="h" fact="0.0048"/>
          <dgm:constr type="w" for="ch" forName="image_3" refType="w" fact="0.1239"/>
          <dgm:constr type="h" for="ch" forName="image_3" refType="h" fact="0.2147"/>
          <dgm:constr type="l" for="ch" forName="image_accent_3" refType="w" fact="0.199"/>
          <dgm:constr type="t" for="ch" forName="image_accent_3" refType="h" fact="0.0971"/>
          <dgm:constr type="w" for="ch" forName="image_accent_3" refType="w" fact="0.0145"/>
          <dgm:constr type="h" for="ch" forName="image_accent_3" refType="h" fact="0.0251"/>
          <dgm:constr type="l" for="ch" forName="text_4" refType="w" fact="0.2924"/>
          <dgm:constr type="t" for="ch" forName="text_4" refType="h" fact="0.1191"/>
          <dgm:constr type="w" for="ch" forName="text_4" refType="w" fact="0.1209"/>
          <dgm:constr type="h" for="ch" forName="text_4" refType="h" fact="0.2095"/>
          <dgm:constr type="l" for="ch" forName="text_accent_4" refType="w" fact="0.3963"/>
          <dgm:constr type="t" for="ch" forName="text_accent_4" refType="h" fact="0.2101"/>
          <dgm:constr type="w" for="ch" forName="text_accent_4" refType="w" fact="0.0145"/>
          <dgm:constr type="h" for="ch" forName="text_accent_4" refType="h" fact="0.0251"/>
          <dgm:constr type="l" for="ch" forName="image_4" refType="w" fact="0.3894"/>
          <dgm:constr type="t" for="ch" forName="image_4" refType="h" fact="0.2301"/>
          <dgm:constr type="w" for="ch" forName="image_4" refType="w" fact="0.1209"/>
          <dgm:constr type="h" for="ch" forName="image_4" refType="h" fact="0.2095"/>
          <dgm:constr type="l" for="ch" forName="image_accent_4" refType="w" fact="0.417"/>
          <dgm:constr type="t" for="ch" forName="image_accent_4" refType="h" fact="0.2342"/>
          <dgm:constr type="w" for="ch" forName="image_accent_4" refType="w" fact="0.0145"/>
          <dgm:constr type="h" for="ch" forName="image_accent_4" refType="h" fact="0.0251"/>
          <dgm:constr type="l" for="ch" forName="text_5" refType="w" fact="0.3892"/>
          <dgm:constr type="t" for="ch" forName="text_5" refType="h" fact="0.0069"/>
          <dgm:constr type="w" for="ch" forName="text_5" refType="w" fact="0.1209"/>
          <dgm:constr type="h" for="ch" forName="text_5" refType="h" fact="0.2095"/>
          <dgm:constr type="l" for="ch" forName="text_accent_5" refType="w" fact="0.4931"/>
          <dgm:constr type="t" for="ch" forName="text_accent_5" refType="h" fact="0.0974"/>
          <dgm:constr type="w" for="ch" forName="text_accent_5" refType="w" fact="0.0145"/>
          <dgm:constr type="h" for="ch" forName="text_accent_5" refType="h" fact="0.0251"/>
          <dgm:constr type="l" for="ch" forName="image_5" refType="w" fact="0.4862"/>
          <dgm:constr type="t" for="ch" forName="image_5" refType="h" fact="0.1173"/>
          <dgm:constr type="w" for="ch" forName="image_5" refType="w" fact="0.1209"/>
          <dgm:constr type="h" for="ch" forName="image_5" refType="h" fact="0.2095"/>
          <dgm:constr type="l" for="ch" forName="image_accent_5" refType="w" fact="0.5139"/>
          <dgm:constr type="t" for="ch" forName="image_accent_5" refType="h" fact="0.1215"/>
          <dgm:constr type="w" for="ch" forName="image_accent_5" refType="w" fact="0.0145"/>
          <dgm:constr type="h" for="ch" forName="image_accent_5" refType="h" fact="0.0251"/>
          <dgm:constr type="l" for="ch" forName="text_6" refType="w" fact="0.4866"/>
          <dgm:constr type="t" for="ch" forName="text_6" refType="h" fact="0.3413"/>
          <dgm:constr type="w" for="ch" forName="text_6" refType="w" fact="0.1209"/>
          <dgm:constr type="h" for="ch" forName="text_6" refType="h" fact="0.2095"/>
          <dgm:constr type="l" for="ch" forName="text_accent_6" refType="w" fact="0.515"/>
          <dgm:constr type="t" for="ch" forName="text_accent_6" refType="h" fact="0.52"/>
          <dgm:constr type="w" for="ch" forName="text_accent_6" refType="w" fact="0.0145"/>
          <dgm:constr type="h" for="ch" forName="text_accent_6" refType="h" fact="0.0251"/>
          <dgm:constr type="l" for="ch" forName="image_6" refType="w" fact="0.3894"/>
          <dgm:constr type="t" for="ch" forName="image_6" refType="h" fact="0.4533"/>
          <dgm:constr type="w" for="ch" forName="image_6" refType="w" fact="0.1209"/>
          <dgm:constr type="h" for="ch" forName="image_6" refType="h" fact="0.2095"/>
          <dgm:constr type="l" for="ch" forName="image_accent_6" refType="w" fact="0.4923"/>
          <dgm:constr type="t" for="ch" forName="image_accent_6" refType="h" fact="0.5447"/>
          <dgm:constr type="w" for="ch" forName="image_accent_6" refType="w" fact="0.0145"/>
          <dgm:constr type="h" for="ch" forName="image_accent_6" refType="h" fact="0.0251"/>
          <dgm:constr type="l" for="ch" forName="image_7" refType="w" fact="0.098"/>
          <dgm:constr type="t" for="ch" forName="image_7" refType="h" fact="0.5668"/>
          <dgm:constr type="w" for="ch" forName="image_7" refType="w" fact="0.1209"/>
          <dgm:constr type="h" for="ch" forName="image_7" refType="h" fact="0.2095"/>
          <dgm:constr type="l" for="ch" forName="image_accent_7" refType="w" fact="0.1765"/>
          <dgm:constr type="t" for="ch" forName="image_accent_7" refType="h" fact="0.5725"/>
          <dgm:constr type="w" for="ch" forName="image_accent_7" refType="w" fact="0.0145"/>
          <dgm:constr type="h" for="ch" forName="image_accent_7" refType="h" fact="0.0251"/>
          <dgm:constr type="l" for="ch" forName="text_7" refType="w" fact="0.1941"/>
          <dgm:constr type="t" for="ch" forName="text_7" refType="h" fact="0.4525"/>
          <dgm:constr type="w" for="ch" forName="text_7" refType="w" fact="0.1239"/>
          <dgm:constr type="h" for="ch" forName="text_7" refType="h" fact="0.2147"/>
          <dgm:constr type="l" for="ch" forName="text_accent_7" refType="w" fact="0.1992"/>
          <dgm:constr type="t" for="ch" forName="text_accent_7" refType="h" fact="0.5448"/>
          <dgm:constr type="w" for="ch" forName="text_accent_7" refType="w" fact="0.0145"/>
          <dgm:constr type="h" for="ch" forName="text_accent_7" refType="h" fact="0.0251"/>
          <dgm:constr type="l" for="ch" forName="image_8" refType="w" fact="0.486"/>
          <dgm:constr type="t" for="ch" forName="image_8" refType="h" fact="0.5673"/>
          <dgm:constr type="w" for="ch" forName="image_8" refType="w" fact="0.1209"/>
          <dgm:constr type="h" for="ch" forName="image_8" refType="h" fact="0.2095"/>
          <dgm:constr type="l" for="ch" forName="image_accent_8" refType="w" fact="0.59"/>
          <dgm:constr type="t" for="ch" forName="image_accent_8" refType="h" fact="0.6583"/>
          <dgm:constr type="w" for="ch" forName="image_accent_8" refType="w" fact="0.0145"/>
          <dgm:constr type="h" for="ch" forName="image_accent_8" refType="h" fact="0.0251"/>
          <dgm:constr type="l" for="ch" forName="text_8" refType="w" fact="0.5833"/>
          <dgm:constr type="t" for="ch" forName="text_8" refType="h" fact="0.4543"/>
          <dgm:constr type="w" for="ch" forName="text_8" refType="w" fact="0.1209"/>
          <dgm:constr type="h" for="ch" forName="text_8" refType="h" fact="0.2095"/>
          <dgm:constr type="l" for="ch" forName="text_accent_8" refType="w" fact="0.6119"/>
          <dgm:constr type="t" for="ch" forName="text_accent_8" refType="h" fact="0.6343"/>
          <dgm:constr type="w" for="ch" forName="text_accent_8" refType="w" fact="0.0145"/>
          <dgm:constr type="h" for="ch" forName="text_accent_8" refType="h" fact="0.0251"/>
          <dgm:constr type="l" for="ch" forName="image_9" refType="w" fact="0.5834"/>
          <dgm:constr type="t" for="ch" forName="image_9" refType="h" fact="0.229"/>
          <dgm:constr type="w" for="ch" forName="image_9" refType="w" fact="0.1209"/>
          <dgm:constr type="h" for="ch" forName="image_9" refType="h" fact="0.2095"/>
          <dgm:constr type="l" for="ch" forName="image_accent_9" refType="w" fact="0.6619"/>
          <dgm:constr type="t" for="ch" forName="image_accent_9" refType="h" fact="0.2347"/>
          <dgm:constr type="w" for="ch" forName="image_accent_9" refType="w" fact="0.0145"/>
          <dgm:constr type="h" for="ch" forName="image_accent_9" refType="h" fact="0.0251"/>
          <dgm:constr type="l" for="ch" forName="text_9" refType="w" fact="0.582"/>
          <dgm:constr type="t" for="ch" forName="text_9" refType="h" fact="0.0017"/>
          <dgm:constr type="w" for="ch" forName="text_9" refType="w" fact="0.1239"/>
          <dgm:constr type="h" for="ch" forName="text_9" refType="h" fact="0.2147"/>
          <dgm:constr type="l" for="ch" forName="text_accent_9" refType="w" fact="0.6619"/>
          <dgm:constr type="t" for="ch" forName="text_accent_9" refType="h" fact="0.1844"/>
          <dgm:constr type="w" for="ch" forName="text_accent_9" refType="w" fact="0.0145"/>
          <dgm:constr type="h" for="ch" forName="text_accent_9" refType="h" fact="0.0251"/>
          <dgm:constr type="l" for="ch" forName="text_10" refType="w" fact="0.292"/>
          <dgm:constr type="t" for="ch" forName="text_10" refType="h" fact="0.5673"/>
          <dgm:constr type="w" for="ch" forName="text_10" refType="w" fact="0.1209"/>
          <dgm:constr type="h" for="ch" forName="text_10" refType="h" fact="0.2095"/>
          <dgm:constr type="l" for="ch" forName="text_accent_10" refType="w" fact="0.3204"/>
          <dgm:constr type="t" for="ch" forName="text_accent_10" refType="h" fact="0.746"/>
          <dgm:constr type="w" for="ch" forName="text_accent_10" refType="w" fact="0.0145"/>
          <dgm:constr type="h" for="ch" forName="text_accent_10" refType="h" fact="0.0251"/>
          <dgm:constr type="l" for="ch" forName="image_10" refType="w" fact="0.1948"/>
          <dgm:constr type="t" for="ch" forName="image_10" refType="h" fact="0.6792"/>
          <dgm:constr type="w" for="ch" forName="image_10" refType="w" fact="0.1209"/>
          <dgm:constr type="h" for="ch" forName="image_10" refType="h" fact="0.2095"/>
          <dgm:constr type="l" for="ch" forName="image_accent_10" refType="w" fact="0.2977"/>
          <dgm:constr type="t" for="ch" forName="image_accent_10" refType="h" fact="0.7707"/>
          <dgm:constr type="w" for="ch" forName="image_accent_10" refType="w" fact="0.0145"/>
          <dgm:constr type="h" for="ch" forName="image_accent_10" refType="h" fact="0.0251"/>
          <dgm:constr type="l" for="ch" forName="text_11" refType="w" fact="0.4864"/>
          <dgm:constr type="t" for="ch" forName="text_11" refType="h" fact="0.7905"/>
          <dgm:constr type="w" for="ch" forName="text_11" refType="w" fact="0.1209"/>
          <dgm:constr type="h" for="ch" forName="text_11" refType="h" fact="0.2095"/>
          <dgm:constr type="l" for="ch" forName="text_accent_11" refType="w" fact="0.4891"/>
          <dgm:constr type="t" for="ch" forName="text_accent_11" refType="h" fact="0.8827"/>
          <dgm:constr type="w" for="ch" forName="text_accent_11" refType="w" fact="0.0145"/>
          <dgm:constr type="h" for="ch" forName="text_accent_11" refType="h" fact="0.0251"/>
          <dgm:constr type="l" for="ch" forName="image_11" refType="w" fact="0.3878"/>
          <dgm:constr type="t" for="ch" forName="image_11" refType="h" fact="0.6769"/>
          <dgm:constr type="w" for="ch" forName="image_11" refType="w" fact="0.1239"/>
          <dgm:constr type="h" for="ch" forName="image_11" refType="h" fact="0.2147"/>
          <dgm:constr type="l" for="ch" forName="image_accent_11" refType="w" fact="0.4678"/>
          <dgm:constr type="t" for="ch" forName="image_accent_11" refType="h" fact="0.8596"/>
          <dgm:constr type="w" for="ch" forName="image_accent_11" refType="w" fact="0.0145"/>
          <dgm:constr type="h" for="ch" forName="image_accent_11" refType="h" fact="0.0251"/>
          <dgm:constr type="l" for="ch" forName="image_12" refType="w" fact="0.6806"/>
          <dgm:constr type="t" for="ch" forName="image_12" refType="h" fact="0.566"/>
          <dgm:constr type="w" for="ch" forName="image_12" refType="w" fact="0.1209"/>
          <dgm:constr type="h" for="ch" forName="image_12" refType="h" fact="0.2095"/>
          <dgm:constr type="l" for="ch" forName="image_accent_12" refType="w" fact="0.709"/>
          <dgm:constr type="t" for="ch" forName="image_accent_12" refType="h" fact="0.7447"/>
          <dgm:constr type="w" for="ch" forName="image_accent_12" refType="w" fact="0.0145"/>
          <dgm:constr type="h" for="ch" forName="image_accent_12" refType="h" fact="0.0251"/>
          <dgm:constr type="l" for="ch" forName="text_12" refType="w" fact="0.5834"/>
          <dgm:constr type="t" for="ch" forName="text_12" refType="h" fact="0.678"/>
          <dgm:constr type="w" for="ch" forName="text_12" refType="w" fact="0.1209"/>
          <dgm:constr type="h" for="ch" forName="text_12" refType="h" fact="0.2095"/>
          <dgm:constr type="l" for="ch" forName="text_accent_12" refType="w" fact="0.6863"/>
          <dgm:constr type="t" for="ch" forName="text_accent_12" refType="h" fact="0.7694"/>
          <dgm:constr type="w" for="ch" forName="text_accent_12" refType="w" fact="0.0145"/>
          <dgm:constr type="h" for="ch" forName="text_accent_12" refType="h" fact="0.0251"/>
          <dgm:constr type="l" for="ch" forName="text_13" refType="w" fact="0.6811"/>
          <dgm:constr type="t" for="ch" forName="text_13" refType="h" fact="0.3415"/>
          <dgm:constr type="w" for="ch" forName="text_13" refType="w" fact="0.1209"/>
          <dgm:constr type="h" for="ch" forName="text_13" refType="h" fact="0.2095"/>
          <dgm:constr type="l" for="ch" forName="text_accent_13" refType="w" fact="0.7596"/>
          <dgm:constr type="t" for="ch" forName="text_accent_13" refType="h" fact="0.3472"/>
          <dgm:constr type="w" for="ch" forName="text_accent_13" refType="w" fact="0.0145"/>
          <dgm:constr type="h" for="ch" forName="text_accent_13" refType="h" fact="0.0251"/>
          <dgm:constr type="l" for="ch" forName="image_13" refType="w" fact="0.6797"/>
          <dgm:constr type="t" for="ch" forName="image_13" refType="h" fact="0.1142"/>
          <dgm:constr type="w" for="ch" forName="image_13" refType="w" fact="0.1239"/>
          <dgm:constr type="h" for="ch" forName="image_13" refType="h" fact="0.2147"/>
          <dgm:constr type="l" for="ch" forName="image_accent_13" refType="w" fact="0.7597"/>
          <dgm:constr type="t" for="ch" forName="image_accent_13" refType="h" fact="0.2968"/>
          <dgm:constr type="w" for="ch" forName="image_accent_13" refType="w" fact="0.0145"/>
          <dgm:constr type="h" for="ch" forName="image_accent_13" refType="h" fact="0.0251"/>
          <dgm:constr type="l" for="ch" forName="text_14" refType="w" fact="0.779"/>
          <dgm:constr type="t" for="ch" forName="text_14" refType="h" fact="0.6774"/>
          <dgm:constr type="w" for="ch" forName="text_14" refType="w" fact="0.1209"/>
          <dgm:constr type="h" for="ch" forName="text_14" refType="h" fact="0.2095"/>
          <dgm:constr type="l" for="ch" forName="text_accent_14" refType="w" fact="0.8575"/>
          <dgm:constr type="t" for="ch" forName="text_accent_14" refType="h" fact="0.683"/>
          <dgm:constr type="w" for="ch" forName="text_accent_14" refType="w" fact="0.0145"/>
          <dgm:constr type="h" for="ch" forName="text_accent_14" refType="h" fact="0.0251"/>
          <dgm:constr type="l" for="ch" forName="image_14" refType="w" fact="0.7781"/>
          <dgm:constr type="t" for="ch" forName="image_14" refType="h" fact="0.4501"/>
          <dgm:constr type="w" for="ch" forName="image_14" refType="w" fact="0.1239"/>
          <dgm:constr type="h" for="ch" forName="image_14" refType="h" fact="0.2147"/>
          <dgm:constr type="l" for="ch" forName="image_accent_14" refType="w" fact="0.8581"/>
          <dgm:constr type="t" for="ch" forName="image_accent_14" refType="h" fact="0.6327"/>
          <dgm:constr type="w" for="ch" forName="image_accent_14" refType="w" fact="0.0145"/>
          <dgm:constr type="h" for="ch" forName="image_accent_14" refType="h" fact="0.0251"/>
          <dgm:constr type="l" for="ch" forName="text_15" refType="w" fact="0.7791"/>
          <dgm:constr type="t" for="ch" forName="text_15" refType="h" fact="0.2273"/>
          <dgm:constr type="w" for="ch" forName="text_15" refType="w" fact="0.1209"/>
          <dgm:constr type="h" for="ch" forName="text_15" refType="h" fact="0.2095"/>
          <dgm:constr type="l" for="ch" forName="text_accent_15" refType="w" fact="0.8576"/>
          <dgm:constr type="t" for="ch" forName="text_accent_15" refType="h" fact="0.233"/>
          <dgm:constr type="w" for="ch" forName="text_accent_15" refType="w" fact="0.0145"/>
          <dgm:constr type="h" for="ch" forName="text_accent_15" refType="h" fact="0.0251"/>
          <dgm:constr type="l" for="ch" forName="image_15" refType="w" fact="0.7777"/>
          <dgm:constr type="t" for="ch" forName="image_15" refType="h" fact="0"/>
          <dgm:constr type="w" for="ch" forName="image_15" refType="w" fact="0.1239"/>
          <dgm:constr type="h" for="ch" forName="image_15" refType="h" fact="0.2147"/>
          <dgm:constr type="l" for="ch" forName="image_accent_15" refType="w" fact="0.8576"/>
          <dgm:constr type="t" for="ch" forName="image_accent_15" refType="h" fact="0.1826"/>
          <dgm:constr type="w" for="ch" forName="image_accent_15" refType="w" fact="0.0145"/>
          <dgm:constr type="h" for="ch" forName="image_accent_15" refType="h" fact="0.0251"/>
          <dgm:constr type="l" for="ch" forName="text_16" refType="w" fact="0.8775"/>
          <dgm:constr type="t" for="ch" forName="text_16" refType="h" fact="0.7895"/>
          <dgm:constr type="w" for="ch" forName="text_16" refType="w" fact="0.1209"/>
          <dgm:constr type="h" for="ch" forName="text_16" refType="h" fact="0.2095"/>
          <dgm:constr type="l" for="ch" forName="text_accent_16" refType="w" fact="0.956"/>
          <dgm:constr type="t" for="ch" forName="text_accent_16" refType="h" fact="0.7952"/>
          <dgm:constr type="w" for="ch" forName="text_accent_16" refType="w" fact="0.0145"/>
          <dgm:constr type="h" for="ch" forName="text_accent_16" refType="h" fact="0.0251"/>
          <dgm:constr type="l" for="ch" forName="image_16" refType="w" fact="0.8761"/>
          <dgm:constr type="t" for="ch" forName="image_16" refType="h" fact="0.5622"/>
          <dgm:constr type="w" for="ch" forName="image_16" refType="w" fact="0.1239"/>
          <dgm:constr type="h" for="ch" forName="image_16" refType="h" fact="0.2147"/>
          <dgm:constr type="l" for="ch" forName="image_accent_16" refType="w" fact="0.9561"/>
          <dgm:constr type="t" for="ch" forName="image_accent_16" refType="h" fact="0.7449"/>
          <dgm:constr type="w" for="ch" forName="image_accent_16" refType="w" fact="0.0145"/>
          <dgm:constr type="h" for="ch" forName="image_accent_16" refType="h" fact="0.0251"/>
        </dgm:constrLst>
      </dgm:if>
      <dgm:if name="Name18" axis="ch" ptType="node" func="cnt" op="equ" val="17">
        <dgm:alg type="composite">
          <dgm:param type="ar" val="2.0104"/>
        </dgm:alg>
        <dgm:constrLst>
          <dgm:constr type="primFontSz" for="des" ptType="node" op="equ" val="65"/>
          <dgm:constr type="l" for="ch" forName="text_1" refType="w" fact="0.0986"/>
          <dgm:constr type="t" for="ch" forName="text_1" refType="h" fact="0.3421"/>
          <dgm:constr type="w" for="ch" forName="text_1" refType="w" fact="0.1209"/>
          <dgm:constr type="h" for="ch" forName="text_1" refType="h" fact="0.2095"/>
          <dgm:constr type="l" for="ch" forName="text_accent_1" refType="w" fact="0.1013"/>
          <dgm:constr type="t" for="ch" forName="text_accent_1" refType="h" fact="0.4343"/>
          <dgm:constr type="w" for="ch" forName="text_accent_1" refType="w" fact="0.0145"/>
          <dgm:constr type="h" for="ch" forName="text_accent_1" refType="h" fact="0.0251"/>
          <dgm:constr type="l" for="ch" forName="image_1" refType="w" fact="0"/>
          <dgm:constr type="t" for="ch" forName="image_1" refType="h" fact="0.2285"/>
          <dgm:constr type="w" for="ch" forName="image_1" refType="w" fact="0.1239"/>
          <dgm:constr type="h" for="ch" forName="image_1" refType="h" fact="0.2147"/>
          <dgm:constr type="l" for="ch" forName="image_accent_1" refType="w" fact="0.0799"/>
          <dgm:constr type="t" for="ch" forName="image_accent_1" refType="h" fact="0.4111"/>
          <dgm:constr type="w" for="ch" forName="image_accent_1" refType="w" fact="0.0145"/>
          <dgm:constr type="h" for="ch" forName="image_accent_1" refType="h" fact="0.0251"/>
          <dgm:constr type="l" for="ch" forName="image_2" refType="w" fact="0.2925"/>
          <dgm:constr type="t" for="ch" forName="image_2" refType="h" fact="0.3421"/>
          <dgm:constr type="w" for="ch" forName="image_2" refType="w" fact="0.1209"/>
          <dgm:constr type="h" for="ch" forName="image_2" refType="h" fact="0.2095"/>
          <dgm:constr type="l" for="ch" forName="image_accent_2" refType="w" fact="0.2952"/>
          <dgm:constr type="t" for="ch" forName="image_accent_2" refType="h" fact="0.4343"/>
          <dgm:constr type="w" for="ch" forName="image_accent_2" refType="w" fact="0.0145"/>
          <dgm:constr type="h" for="ch" forName="image_accent_2" refType="h" fact="0.0251"/>
          <dgm:constr type="l" for="ch" forName="text_2" refType="w" fact="0.1939"/>
          <dgm:constr type="t" for="ch" forName="text_2" refType="h" fact="0.2285"/>
          <dgm:constr type="w" for="ch" forName="text_2" refType="w" fact="0.1239"/>
          <dgm:constr type="h" for="ch" forName="text_2" refType="h" fact="0.2147"/>
          <dgm:constr type="l" for="ch" forName="text_accent_2" refType="w" fact="0.2739"/>
          <dgm:constr type="t" for="ch" forName="text_accent_2" refType="h" fact="0.4111"/>
          <dgm:constr type="w" for="ch" forName="text_accent_2" refType="w" fact="0.0145"/>
          <dgm:constr type="h" for="ch" forName="text_accent_2" refType="h" fact="0.0251"/>
          <dgm:constr type="l" for="ch" forName="text_3" refType="w" fact="0.0986"/>
          <dgm:constr type="t" for="ch" forName="text_3" refType="h" fact="0.1207"/>
          <dgm:constr type="w" for="ch" forName="text_3" refType="w" fact="0.1209"/>
          <dgm:constr type="h" for="ch" forName="text_3" refType="h" fact="0.2095"/>
          <dgm:constr type="l" for="ch" forName="text_accent_3" refType="w" fact="0.1771"/>
          <dgm:constr type="t" for="ch" forName="text_accent_3" refType="h" fact="0.1264"/>
          <dgm:constr type="w" for="ch" forName="text_accent_3" refType="w" fact="0.0145"/>
          <dgm:constr type="h" for="ch" forName="text_accent_3" refType="h" fact="0.0251"/>
          <dgm:constr type="l" for="ch" forName="image_3" refType="w" fact="0.1939"/>
          <dgm:constr type="t" for="ch" forName="image_3" refType="h" fact="0.0048"/>
          <dgm:constr type="w" for="ch" forName="image_3" refType="w" fact="0.1239"/>
          <dgm:constr type="h" for="ch" forName="image_3" refType="h" fact="0.2147"/>
          <dgm:constr type="l" for="ch" forName="image_accent_3" refType="w" fact="0.199"/>
          <dgm:constr type="t" for="ch" forName="image_accent_3" refType="h" fact="0.0971"/>
          <dgm:constr type="w" for="ch" forName="image_accent_3" refType="w" fact="0.0145"/>
          <dgm:constr type="h" for="ch" forName="image_accent_3" refType="h" fact="0.0251"/>
          <dgm:constr type="l" for="ch" forName="text_4" refType="w" fact="0.2923"/>
          <dgm:constr type="t" for="ch" forName="text_4" refType="h" fact="0.1191"/>
          <dgm:constr type="w" for="ch" forName="text_4" refType="w" fact="0.1209"/>
          <dgm:constr type="h" for="ch" forName="text_4" refType="h" fact="0.2095"/>
          <dgm:constr type="l" for="ch" forName="text_accent_4" refType="w" fact="0.3963"/>
          <dgm:constr type="t" for="ch" forName="text_accent_4" refType="h" fact="0.2101"/>
          <dgm:constr type="w" for="ch" forName="text_accent_4" refType="w" fact="0.0145"/>
          <dgm:constr type="h" for="ch" forName="text_accent_4" refType="h" fact="0.0251"/>
          <dgm:constr type="l" for="ch" forName="image_4" refType="w" fact="0.3893"/>
          <dgm:constr type="t" for="ch" forName="image_4" refType="h" fact="0.2301"/>
          <dgm:constr type="w" for="ch" forName="image_4" refType="w" fact="0.1209"/>
          <dgm:constr type="h" for="ch" forName="image_4" refType="h" fact="0.2095"/>
          <dgm:constr type="l" for="ch" forName="image_accent_4" refType="w" fact="0.417"/>
          <dgm:constr type="t" for="ch" forName="image_accent_4" refType="h" fact="0.2342"/>
          <dgm:constr type="w" for="ch" forName="image_accent_4" refType="w" fact="0.0145"/>
          <dgm:constr type="h" for="ch" forName="image_accent_4" refType="h" fact="0.0251"/>
          <dgm:constr type="l" for="ch" forName="text_5" refType="w" fact="0.3891"/>
          <dgm:constr type="t" for="ch" forName="text_5" refType="h" fact="0.0069"/>
          <dgm:constr type="w" for="ch" forName="text_5" refType="w" fact="0.1209"/>
          <dgm:constr type="h" for="ch" forName="text_5" refType="h" fact="0.2095"/>
          <dgm:constr type="l" for="ch" forName="text_accent_5" refType="w" fact="0.4931"/>
          <dgm:constr type="t" for="ch" forName="text_accent_5" refType="h" fact="0.0974"/>
          <dgm:constr type="w" for="ch" forName="text_accent_5" refType="w" fact="0.0145"/>
          <dgm:constr type="h" for="ch" forName="text_accent_5" refType="h" fact="0.0251"/>
          <dgm:constr type="l" for="ch" forName="image_5" refType="w" fact="0.4861"/>
          <dgm:constr type="t" for="ch" forName="image_5" refType="h" fact="0.1173"/>
          <dgm:constr type="w" for="ch" forName="image_5" refType="w" fact="0.1209"/>
          <dgm:constr type="h" for="ch" forName="image_5" refType="h" fact="0.2095"/>
          <dgm:constr type="l" for="ch" forName="image_accent_5" refType="w" fact="0.5138"/>
          <dgm:constr type="t" for="ch" forName="image_accent_5" refType="h" fact="0.1215"/>
          <dgm:constr type="w" for="ch" forName="image_accent_5" refType="w" fact="0.0145"/>
          <dgm:constr type="h" for="ch" forName="image_accent_5" refType="h" fact="0.0251"/>
          <dgm:constr type="l" for="ch" forName="text_6" refType="w" fact="0.4865"/>
          <dgm:constr type="t" for="ch" forName="text_6" refType="h" fact="0.3413"/>
          <dgm:constr type="w" for="ch" forName="text_6" refType="w" fact="0.1209"/>
          <dgm:constr type="h" for="ch" forName="text_6" refType="h" fact="0.2095"/>
          <dgm:constr type="l" for="ch" forName="text_accent_6" refType="w" fact="0.5149"/>
          <dgm:constr type="t" for="ch" forName="text_accent_6" refType="h" fact="0.52"/>
          <dgm:constr type="w" for="ch" forName="text_accent_6" refType="w" fact="0.0145"/>
          <dgm:constr type="h" for="ch" forName="text_accent_6" refType="h" fact="0.0251"/>
          <dgm:constr type="l" for="ch" forName="image_6" refType="w" fact="0.3893"/>
          <dgm:constr type="t" for="ch" forName="image_6" refType="h" fact="0.4533"/>
          <dgm:constr type="w" for="ch" forName="image_6" refType="w" fact="0.1209"/>
          <dgm:constr type="h" for="ch" forName="image_6" refType="h" fact="0.2095"/>
          <dgm:constr type="l" for="ch" forName="image_accent_6" refType="w" fact="0.4923"/>
          <dgm:constr type="t" for="ch" forName="image_accent_6" refType="h" fact="0.5447"/>
          <dgm:constr type="w" for="ch" forName="image_accent_6" refType="w" fact="0.0145"/>
          <dgm:constr type="h" for="ch" forName="image_accent_6" refType="h" fact="0.0251"/>
          <dgm:constr type="l" for="ch" forName="image_7" refType="w" fact="0.098"/>
          <dgm:constr type="t" for="ch" forName="image_7" refType="h" fact="0.5668"/>
          <dgm:constr type="w" for="ch" forName="image_7" refType="w" fact="0.1209"/>
          <dgm:constr type="h" for="ch" forName="image_7" refType="h" fact="0.2095"/>
          <dgm:constr type="l" for="ch" forName="image_accent_7" refType="w" fact="0.1765"/>
          <dgm:constr type="t" for="ch" forName="image_accent_7" refType="h" fact="0.5725"/>
          <dgm:constr type="w" for="ch" forName="image_accent_7" refType="w" fact="0.0145"/>
          <dgm:constr type="h" for="ch" forName="image_accent_7" refType="h" fact="0.0251"/>
          <dgm:constr type="l" for="ch" forName="text_7" refType="w" fact="0.1941"/>
          <dgm:constr type="t" for="ch" forName="text_7" refType="h" fact="0.4525"/>
          <dgm:constr type="w" for="ch" forName="text_7" refType="w" fact="0.1239"/>
          <dgm:constr type="h" for="ch" forName="text_7" refType="h" fact="0.2147"/>
          <dgm:constr type="l" for="ch" forName="text_accent_7" refType="w" fact="0.1992"/>
          <dgm:constr type="t" for="ch" forName="text_accent_7" refType="h" fact="0.5448"/>
          <dgm:constr type="w" for="ch" forName="text_accent_7" refType="w" fact="0.0145"/>
          <dgm:constr type="h" for="ch" forName="text_accent_7" refType="h" fact="0.0251"/>
          <dgm:constr type="l" for="ch" forName="image_8" refType="w" fact="0.4859"/>
          <dgm:constr type="t" for="ch" forName="image_8" refType="h" fact="0.5673"/>
          <dgm:constr type="w" for="ch" forName="image_8" refType="w" fact="0.1209"/>
          <dgm:constr type="h" for="ch" forName="image_8" refType="h" fact="0.2095"/>
          <dgm:constr type="l" for="ch" forName="image_accent_8" refType="w" fact="0.5899"/>
          <dgm:constr type="t" for="ch" forName="image_accent_8" refType="h" fact="0.6583"/>
          <dgm:constr type="w" for="ch" forName="image_accent_8" refType="w" fact="0.0145"/>
          <dgm:constr type="h" for="ch" forName="image_accent_8" refType="h" fact="0.0251"/>
          <dgm:constr type="l" for="ch" forName="text_8" refType="w" fact="0.5832"/>
          <dgm:constr type="t" for="ch" forName="text_8" refType="h" fact="0.4543"/>
          <dgm:constr type="w" for="ch" forName="text_8" refType="w" fact="0.1209"/>
          <dgm:constr type="h" for="ch" forName="text_8" refType="h" fact="0.2095"/>
          <dgm:constr type="l" for="ch" forName="text_accent_8" refType="w" fact="0.6118"/>
          <dgm:constr type="t" for="ch" forName="text_accent_8" refType="h" fact="0.6343"/>
          <dgm:constr type="w" for="ch" forName="text_accent_8" refType="w" fact="0.0145"/>
          <dgm:constr type="h" for="ch" forName="text_accent_8" refType="h" fact="0.0251"/>
          <dgm:constr type="l" for="ch" forName="image_9" refType="w" fact="0.5833"/>
          <dgm:constr type="t" for="ch" forName="image_9" refType="h" fact="0.229"/>
          <dgm:constr type="w" for="ch" forName="image_9" refType="w" fact="0.1209"/>
          <dgm:constr type="h" for="ch" forName="image_9" refType="h" fact="0.2095"/>
          <dgm:constr type="l" for="ch" forName="image_accent_9" refType="w" fact="0.6618"/>
          <dgm:constr type="t" for="ch" forName="image_accent_9" refType="h" fact="0.2347"/>
          <dgm:constr type="w" for="ch" forName="image_accent_9" refType="w" fact="0.0145"/>
          <dgm:constr type="h" for="ch" forName="image_accent_9" refType="h" fact="0.0251"/>
          <dgm:constr type="l" for="ch" forName="text_9" refType="w" fact="0.5819"/>
          <dgm:constr type="t" for="ch" forName="text_9" refType="h" fact="0.0017"/>
          <dgm:constr type="w" for="ch" forName="text_9" refType="w" fact="0.1239"/>
          <dgm:constr type="h" for="ch" forName="text_9" refType="h" fact="0.2147"/>
          <dgm:constr type="l" for="ch" forName="text_accent_9" refType="w" fact="0.6618"/>
          <dgm:constr type="t" for="ch" forName="text_accent_9" refType="h" fact="0.1844"/>
          <dgm:constr type="w" for="ch" forName="text_accent_9" refType="w" fact="0.0145"/>
          <dgm:constr type="h" for="ch" forName="text_accent_9" refType="h" fact="0.0251"/>
          <dgm:constr type="l" for="ch" forName="text_10" refType="w" fact="0.2919"/>
          <dgm:constr type="t" for="ch" forName="text_10" refType="h" fact="0.5673"/>
          <dgm:constr type="w" for="ch" forName="text_10" refType="w" fact="0.1209"/>
          <dgm:constr type="h" for="ch" forName="text_10" refType="h" fact="0.2095"/>
          <dgm:constr type="l" for="ch" forName="text_accent_10" refType="w" fact="0.3204"/>
          <dgm:constr type="t" for="ch" forName="text_accent_10" refType="h" fact="0.746"/>
          <dgm:constr type="w" for="ch" forName="text_accent_10" refType="w" fact="0.0145"/>
          <dgm:constr type="h" for="ch" forName="text_accent_10" refType="h" fact="0.0251"/>
          <dgm:constr type="l" for="ch" forName="image_10" refType="w" fact="0.1947"/>
          <dgm:constr type="t" for="ch" forName="image_10" refType="h" fact="0.6792"/>
          <dgm:constr type="w" for="ch" forName="image_10" refType="w" fact="0.1209"/>
          <dgm:constr type="h" for="ch" forName="image_10" refType="h" fact="0.2095"/>
          <dgm:constr type="l" for="ch" forName="image_accent_10" refType="w" fact="0.2977"/>
          <dgm:constr type="t" for="ch" forName="image_accent_10" refType="h" fact="0.7707"/>
          <dgm:constr type="w" for="ch" forName="image_accent_10" refType="w" fact="0.0145"/>
          <dgm:constr type="h" for="ch" forName="image_accent_10" refType="h" fact="0.0251"/>
          <dgm:constr type="l" for="ch" forName="text_11" refType="w" fact="0.4864"/>
          <dgm:constr type="t" for="ch" forName="text_11" refType="h" fact="0.7905"/>
          <dgm:constr type="w" for="ch" forName="text_11" refType="w" fact="0.1209"/>
          <dgm:constr type="h" for="ch" forName="text_11" refType="h" fact="0.2095"/>
          <dgm:constr type="l" for="ch" forName="text_accent_11" refType="w" fact="0.4891"/>
          <dgm:constr type="t" for="ch" forName="text_accent_11" refType="h" fact="0.8827"/>
          <dgm:constr type="w" for="ch" forName="text_accent_11" refType="w" fact="0.0145"/>
          <dgm:constr type="h" for="ch" forName="text_accent_11" refType="h" fact="0.0251"/>
          <dgm:constr type="l" for="ch" forName="image_11" refType="w" fact="0.3878"/>
          <dgm:constr type="t" for="ch" forName="image_11" refType="h" fact="0.6769"/>
          <dgm:constr type="w" for="ch" forName="image_11" refType="w" fact="0.1239"/>
          <dgm:constr type="h" for="ch" forName="image_11" refType="h" fact="0.2147"/>
          <dgm:constr type="l" for="ch" forName="image_accent_11" refType="w" fact="0.4677"/>
          <dgm:constr type="t" for="ch" forName="image_accent_11" refType="h" fact="0.8596"/>
          <dgm:constr type="w" for="ch" forName="image_accent_11" refType="w" fact="0.0145"/>
          <dgm:constr type="h" for="ch" forName="image_accent_11" refType="h" fact="0.0251"/>
          <dgm:constr type="l" for="ch" forName="image_12" refType="w" fact="0.6805"/>
          <dgm:constr type="t" for="ch" forName="image_12" refType="h" fact="0.566"/>
          <dgm:constr type="w" for="ch" forName="image_12" refType="w" fact="0.1209"/>
          <dgm:constr type="h" for="ch" forName="image_12" refType="h" fact="0.2095"/>
          <dgm:constr type="l" for="ch" forName="image_accent_12" refType="w" fact="0.7089"/>
          <dgm:constr type="t" for="ch" forName="image_accent_12" refType="h" fact="0.7447"/>
          <dgm:constr type="w" for="ch" forName="image_accent_12" refType="w" fact="0.0145"/>
          <dgm:constr type="h" for="ch" forName="image_accent_12" refType="h" fact="0.0251"/>
          <dgm:constr type="l" for="ch" forName="text_12" refType="w" fact="0.5833"/>
          <dgm:constr type="t" for="ch" forName="text_12" refType="h" fact="0.678"/>
          <dgm:constr type="w" for="ch" forName="text_12" refType="w" fact="0.1209"/>
          <dgm:constr type="h" for="ch" forName="text_12" refType="h" fact="0.2095"/>
          <dgm:constr type="l" for="ch" forName="text_accent_12" refType="w" fact="0.6862"/>
          <dgm:constr type="t" for="ch" forName="text_accent_12" refType="h" fact="0.7694"/>
          <dgm:constr type="w" for="ch" forName="text_accent_12" refType="w" fact="0.0145"/>
          <dgm:constr type="h" for="ch" forName="text_accent_12" refType="h" fact="0.0251"/>
          <dgm:constr type="l" for="ch" forName="text_13" refType="w" fact="0.681"/>
          <dgm:constr type="t" for="ch" forName="text_13" refType="h" fact="0.3415"/>
          <dgm:constr type="w" for="ch" forName="text_13" refType="w" fact="0.1209"/>
          <dgm:constr type="h" for="ch" forName="text_13" refType="h" fact="0.2095"/>
          <dgm:constr type="l" for="ch" forName="text_accent_13" refType="w" fact="0.7595"/>
          <dgm:constr type="t" for="ch" forName="text_accent_13" refType="h" fact="0.3472"/>
          <dgm:constr type="w" for="ch" forName="text_accent_13" refType="w" fact="0.0145"/>
          <dgm:constr type="h" for="ch" forName="text_accent_13" refType="h" fact="0.0251"/>
          <dgm:constr type="l" for="ch" forName="image_13" refType="w" fact="0.6796"/>
          <dgm:constr type="t" for="ch" forName="image_13" refType="h" fact="0.1142"/>
          <dgm:constr type="w" for="ch" forName="image_13" refType="w" fact="0.1239"/>
          <dgm:constr type="h" for="ch" forName="image_13" refType="h" fact="0.2147"/>
          <dgm:constr type="l" for="ch" forName="image_accent_13" refType="w" fact="0.7596"/>
          <dgm:constr type="t" for="ch" forName="image_accent_13" refType="h" fact="0.2968"/>
          <dgm:constr type="w" for="ch" forName="image_accent_13" refType="w" fact="0.0145"/>
          <dgm:constr type="h" for="ch" forName="image_accent_13" refType="h" fact="0.0251"/>
          <dgm:constr type="l" for="ch" forName="text_14" refType="w" fact="0.7789"/>
          <dgm:constr type="t" for="ch" forName="text_14" refType="h" fact="0.6774"/>
          <dgm:constr type="w" for="ch" forName="text_14" refType="w" fact="0.1209"/>
          <dgm:constr type="h" for="ch" forName="text_14" refType="h" fact="0.2095"/>
          <dgm:constr type="l" for="ch" forName="text_accent_14" refType="w" fact="0.8574"/>
          <dgm:constr type="t" for="ch" forName="text_accent_14" refType="h" fact="0.683"/>
          <dgm:constr type="w" for="ch" forName="text_accent_14" refType="w" fact="0.0145"/>
          <dgm:constr type="h" for="ch" forName="text_accent_14" refType="h" fact="0.0251"/>
          <dgm:constr type="l" for="ch" forName="image_14" refType="w" fact="0.778"/>
          <dgm:constr type="t" for="ch" forName="image_14" refType="h" fact="0.4501"/>
          <dgm:constr type="w" for="ch" forName="image_14" refType="w" fact="0.1239"/>
          <dgm:constr type="h" for="ch" forName="image_14" refType="h" fact="0.2147"/>
          <dgm:constr type="l" for="ch" forName="image_accent_14" refType="w" fact="0.858"/>
          <dgm:constr type="t" for="ch" forName="image_accent_14" refType="h" fact="0.6327"/>
          <dgm:constr type="w" for="ch" forName="image_accent_14" refType="w" fact="0.0145"/>
          <dgm:constr type="h" for="ch" forName="image_accent_14" refType="h" fact="0.0251"/>
          <dgm:constr type="l" for="ch" forName="text_15" refType="w" fact="0.779"/>
          <dgm:constr type="t" for="ch" forName="text_15" refType="h" fact="0.2273"/>
          <dgm:constr type="w" for="ch" forName="text_15" refType="w" fact="0.1209"/>
          <dgm:constr type="h" for="ch" forName="text_15" refType="h" fact="0.2095"/>
          <dgm:constr type="l" for="ch" forName="text_accent_15" refType="w" fact="0.8575"/>
          <dgm:constr type="t" for="ch" forName="text_accent_15" refType="h" fact="0.233"/>
          <dgm:constr type="w" for="ch" forName="text_accent_15" refType="w" fact="0.0145"/>
          <dgm:constr type="h" for="ch" forName="text_accent_15" refType="h" fact="0.0251"/>
          <dgm:constr type="l" for="ch" forName="image_15" refType="w" fact="0.7776"/>
          <dgm:constr type="t" for="ch" forName="image_15" refType="h" fact="0"/>
          <dgm:constr type="w" for="ch" forName="image_15" refType="w" fact="0.1239"/>
          <dgm:constr type="h" for="ch" forName="image_15" refType="h" fact="0.2147"/>
          <dgm:constr type="l" for="ch" forName="image_accent_15" refType="w" fact="0.8575"/>
          <dgm:constr type="t" for="ch" forName="image_accent_15" refType="h" fact="0.1826"/>
          <dgm:constr type="w" for="ch" forName="image_accent_15" refType="w" fact="0.0145"/>
          <dgm:constr type="h" for="ch" forName="image_accent_15" refType="h" fact="0.0251"/>
          <dgm:constr type="l" for="ch" forName="text_16" refType="w" fact="0.8774"/>
          <dgm:constr type="t" for="ch" forName="text_16" refType="h" fact="0.7895"/>
          <dgm:constr type="w" for="ch" forName="text_16" refType="w" fact="0.1209"/>
          <dgm:constr type="h" for="ch" forName="text_16" refType="h" fact="0.2095"/>
          <dgm:constr type="l" for="ch" forName="text_accent_16" refType="w" fact="0.9559"/>
          <dgm:constr type="t" for="ch" forName="text_accent_16" refType="h" fact="0.7952"/>
          <dgm:constr type="w" for="ch" forName="text_accent_16" refType="w" fact="0.0145"/>
          <dgm:constr type="h" for="ch" forName="text_accent_16" refType="h" fact="0.0251"/>
          <dgm:constr type="l" for="ch" forName="image_16" refType="w" fact="0.876"/>
          <dgm:constr type="t" for="ch" forName="image_16" refType="h" fact="0.5622"/>
          <dgm:constr type="w" for="ch" forName="image_16" refType="w" fact="0.1239"/>
          <dgm:constr type="h" for="ch" forName="image_16" refType="h" fact="0.2147"/>
          <dgm:constr type="l" for="ch" forName="image_accent_16" refType="w" fact="0.956"/>
          <dgm:constr type="t" for="ch" forName="image_accent_16" refType="h" fact="0.7449"/>
          <dgm:constr type="w" for="ch" forName="image_accent_16" refType="w" fact="0.0145"/>
          <dgm:constr type="h" for="ch" forName="image_accent_16" refType="h" fact="0.0251"/>
          <dgm:constr type="l" for="ch" forName="text_17" refType="w" fact="0.8776"/>
          <dgm:constr type="t" for="ch" forName="text_17" refType="h" fact="0.3388"/>
          <dgm:constr type="w" for="ch" forName="text_17" refType="w" fact="0.1209"/>
          <dgm:constr type="h" for="ch" forName="text_17" refType="h" fact="0.2095"/>
          <dgm:constr type="l" for="ch" forName="text_accent_17" refType="w" fact="0.9561"/>
          <dgm:constr type="t" for="ch" forName="text_accent_17" refType="h" fact="0.3445"/>
          <dgm:constr type="w" for="ch" forName="text_accent_17" refType="w" fact="0.0145"/>
          <dgm:constr type="h" for="ch" forName="text_accent_17" refType="h" fact="0.0251"/>
          <dgm:constr type="l" for="ch" forName="image_17" refType="w" fact="0.8761"/>
          <dgm:constr type="t" for="ch" forName="image_17" refType="h" fact="0.1115"/>
          <dgm:constr type="w" for="ch" forName="image_17" refType="w" fact="0.1239"/>
          <dgm:constr type="h" for="ch" forName="image_17" refType="h" fact="0.2147"/>
          <dgm:constr type="l" for="ch" forName="image_accent_17" refType="w" fact="0.9561"/>
          <dgm:constr type="t" for="ch" forName="image_accent_17" refType="h" fact="0.2941"/>
          <dgm:constr type="w" for="ch" forName="image_accent_17" refType="w" fact="0.0145"/>
          <dgm:constr type="h" for="ch" forName="image_accent_17" refType="h" fact="0.0251"/>
        </dgm:constrLst>
      </dgm:if>
      <dgm:if name="Name19" axis="ch" ptType="node" func="cnt" op="equ" val="18">
        <dgm:alg type="composite">
          <dgm:param type="ar" val="2.2083"/>
        </dgm:alg>
        <dgm:constrLst>
          <dgm:constr type="primFontSz" for="des" ptType="node" op="equ" val="65"/>
          <dgm:constr type="l" for="ch" forName="text_1" refType="w" fact="0.0898"/>
          <dgm:constr type="t" for="ch" forName="text_1" refType="h" fact="0.3421"/>
          <dgm:constr type="w" for="ch" forName="text_1" refType="w" fact="0.11"/>
          <dgm:constr type="h" for="ch" forName="text_1" refType="h" fact="0.2095"/>
          <dgm:constr type="l" for="ch" forName="text_accent_1" refType="w" fact="0.0922"/>
          <dgm:constr type="t" for="ch" forName="text_accent_1" refType="h" fact="0.4343"/>
          <dgm:constr type="w" for="ch" forName="text_accent_1" refType="w" fact="0.0132"/>
          <dgm:constr type="h" for="ch" forName="text_accent_1" refType="h" fact="0.0251"/>
          <dgm:constr type="l" for="ch" forName="image_1" refType="w" fact="0"/>
          <dgm:constr type="t" for="ch" forName="image_1" refType="h" fact="0.2285"/>
          <dgm:constr type="w" for="ch" forName="image_1" refType="w" fact="0.1128"/>
          <dgm:constr type="h" for="ch" forName="image_1" refType="h" fact="0.2147"/>
          <dgm:constr type="l" for="ch" forName="image_accent_1" refType="w" fact="0.0728"/>
          <dgm:constr type="t" for="ch" forName="image_accent_1" refType="h" fact="0.4111"/>
          <dgm:constr type="w" for="ch" forName="image_accent_1" refType="w" fact="0.0132"/>
          <dgm:constr type="h" for="ch" forName="image_accent_1" refType="h" fact="0.0251"/>
          <dgm:constr type="l" for="ch" forName="image_2" refType="w" fact="0.2663"/>
          <dgm:constr type="t" for="ch" forName="image_2" refType="h" fact="0.3421"/>
          <dgm:constr type="w" for="ch" forName="image_2" refType="w" fact="0.11"/>
          <dgm:constr type="h" for="ch" forName="image_2" refType="h" fact="0.2095"/>
          <dgm:constr type="l" for="ch" forName="image_accent_2" refType="w" fact="0.2687"/>
          <dgm:constr type="t" for="ch" forName="image_accent_2" refType="h" fact="0.4343"/>
          <dgm:constr type="w" for="ch" forName="image_accent_2" refType="w" fact="0.0132"/>
          <dgm:constr type="h" for="ch" forName="image_accent_2" refType="h" fact="0.0251"/>
          <dgm:constr type="l" for="ch" forName="text_2" refType="w" fact="0.1765"/>
          <dgm:constr type="t" for="ch" forName="text_2" refType="h" fact="0.2285"/>
          <dgm:constr type="w" for="ch" forName="text_2" refType="w" fact="0.1128"/>
          <dgm:constr type="h" for="ch" forName="text_2" refType="h" fact="0.2147"/>
          <dgm:constr type="l" for="ch" forName="text_accent_2" refType="w" fact="0.2493"/>
          <dgm:constr type="t" for="ch" forName="text_accent_2" refType="h" fact="0.4111"/>
          <dgm:constr type="w" for="ch" forName="text_accent_2" refType="w" fact="0.0132"/>
          <dgm:constr type="h" for="ch" forName="text_accent_2" refType="h" fact="0.0251"/>
          <dgm:constr type="l" for="ch" forName="text_3" refType="w" fact="0.0897"/>
          <dgm:constr type="t" for="ch" forName="text_3" refType="h" fact="0.1207"/>
          <dgm:constr type="w" for="ch" forName="text_3" refType="w" fact="0.11"/>
          <dgm:constr type="h" for="ch" forName="text_3" refType="h" fact="0.2095"/>
          <dgm:constr type="l" for="ch" forName="text_accent_3" refType="w" fact="0.1612"/>
          <dgm:constr type="t" for="ch" forName="text_accent_3" refType="h" fact="0.1264"/>
          <dgm:constr type="w" for="ch" forName="text_accent_3" refType="w" fact="0.0132"/>
          <dgm:constr type="h" for="ch" forName="text_accent_3" refType="h" fact="0.0251"/>
          <dgm:constr type="l" for="ch" forName="image_3" refType="w" fact="0.1765"/>
          <dgm:constr type="t" for="ch" forName="image_3" refType="h" fact="0.0048"/>
          <dgm:constr type="w" for="ch" forName="image_3" refType="w" fact="0.1128"/>
          <dgm:constr type="h" for="ch" forName="image_3" refType="h" fact="0.2147"/>
          <dgm:constr type="l" for="ch" forName="image_accent_3" refType="w" fact="0.1812"/>
          <dgm:constr type="t" for="ch" forName="image_accent_3" refType="h" fact="0.0971"/>
          <dgm:constr type="w" for="ch" forName="image_accent_3" refType="w" fact="0.0132"/>
          <dgm:constr type="h" for="ch" forName="image_accent_3" refType="h" fact="0.0251"/>
          <dgm:constr type="l" for="ch" forName="text_4" refType="w" fact="0.2661"/>
          <dgm:constr type="t" for="ch" forName="text_4" refType="h" fact="0.1191"/>
          <dgm:constr type="w" for="ch" forName="text_4" refType="w" fact="0.11"/>
          <dgm:constr type="h" for="ch" forName="text_4" refType="h" fact="0.2095"/>
          <dgm:constr type="l" for="ch" forName="text_accent_4" refType="w" fact="0.3608"/>
          <dgm:constr type="t" for="ch" forName="text_accent_4" refType="h" fact="0.2101"/>
          <dgm:constr type="w" for="ch" forName="text_accent_4" refType="w" fact="0.0132"/>
          <dgm:constr type="h" for="ch" forName="text_accent_4" refType="h" fact="0.0251"/>
          <dgm:constr type="l" for="ch" forName="image_4" refType="w" fact="0.3544"/>
          <dgm:constr type="t" for="ch" forName="image_4" refType="h" fact="0.2301"/>
          <dgm:constr type="w" for="ch" forName="image_4" refType="w" fact="0.11"/>
          <dgm:constr type="h" for="ch" forName="image_4" refType="h" fact="0.2095"/>
          <dgm:constr type="l" for="ch" forName="image_accent_4" refType="w" fact="0.3796"/>
          <dgm:constr type="t" for="ch" forName="image_accent_4" refType="h" fact="0.2342"/>
          <dgm:constr type="w" for="ch" forName="image_accent_4" refType="w" fact="0.0132"/>
          <dgm:constr type="h" for="ch" forName="image_accent_4" refType="h" fact="0.0251"/>
          <dgm:constr type="l" for="ch" forName="text_5" refType="w" fact="0.3543"/>
          <dgm:constr type="t" for="ch" forName="text_5" refType="h" fact="0.0069"/>
          <dgm:constr type="w" for="ch" forName="text_5" refType="w" fact="0.11"/>
          <dgm:constr type="h" for="ch" forName="text_5" refType="h" fact="0.2095"/>
          <dgm:constr type="l" for="ch" forName="text_accent_5" refType="w" fact="0.4489"/>
          <dgm:constr type="t" for="ch" forName="text_accent_5" refType="h" fact="0.0974"/>
          <dgm:constr type="w" for="ch" forName="text_accent_5" refType="w" fact="0.0132"/>
          <dgm:constr type="h" for="ch" forName="text_accent_5" refType="h" fact="0.0251"/>
          <dgm:constr type="l" for="ch" forName="image_5" refType="w" fact="0.4425"/>
          <dgm:constr type="t" for="ch" forName="image_5" refType="h" fact="0.1173"/>
          <dgm:constr type="w" for="ch" forName="image_5" refType="w" fact="0.11"/>
          <dgm:constr type="h" for="ch" forName="image_5" refType="h" fact="0.2095"/>
          <dgm:constr type="l" for="ch" forName="image_accent_5" refType="w" fact="0.4677"/>
          <dgm:constr type="t" for="ch" forName="image_accent_5" refType="h" fact="0.1215"/>
          <dgm:constr type="w" for="ch" forName="image_accent_5" refType="w" fact="0.0132"/>
          <dgm:constr type="h" for="ch" forName="image_accent_5" refType="h" fact="0.0251"/>
          <dgm:constr type="l" for="ch" forName="text_6" refType="w" fact="0.4429"/>
          <dgm:constr type="t" for="ch" forName="text_6" refType="h" fact="0.3413"/>
          <dgm:constr type="w" for="ch" forName="text_6" refType="w" fact="0.11"/>
          <dgm:constr type="h" for="ch" forName="text_6" refType="h" fact="0.2095"/>
          <dgm:constr type="l" for="ch" forName="text_accent_6" refType="w" fact="0.4688"/>
          <dgm:constr type="t" for="ch" forName="text_accent_6" refType="h" fact="0.52"/>
          <dgm:constr type="w" for="ch" forName="text_accent_6" refType="w" fact="0.0132"/>
          <dgm:constr type="h" for="ch" forName="text_accent_6" refType="h" fact="0.0251"/>
          <dgm:constr type="l" for="ch" forName="image_6" refType="w" fact="0.3544"/>
          <dgm:constr type="t" for="ch" forName="image_6" refType="h" fact="0.4533"/>
          <dgm:constr type="w" for="ch" forName="image_6" refType="w" fact="0.11"/>
          <dgm:constr type="h" for="ch" forName="image_6" refType="h" fact="0.2095"/>
          <dgm:constr type="l" for="ch" forName="image_accent_6" refType="w" fact="0.4482"/>
          <dgm:constr type="t" for="ch" forName="image_accent_6" refType="h" fact="0.5447"/>
          <dgm:constr type="w" for="ch" forName="image_accent_6" refType="w" fact="0.0132"/>
          <dgm:constr type="h" for="ch" forName="image_accent_6" refType="h" fact="0.0251"/>
          <dgm:constr type="l" for="ch" forName="image_7" refType="w" fact="0.0892"/>
          <dgm:constr type="t" for="ch" forName="image_7" refType="h" fact="0.5668"/>
          <dgm:constr type="w" for="ch" forName="image_7" refType="w" fact="0.11"/>
          <dgm:constr type="h" for="ch" forName="image_7" refType="h" fact="0.2095"/>
          <dgm:constr type="l" for="ch" forName="image_accent_7" refType="w" fact="0.1607"/>
          <dgm:constr type="t" for="ch" forName="image_accent_7" refType="h" fact="0.5725"/>
          <dgm:constr type="w" for="ch" forName="image_accent_7" refType="w" fact="0.0132"/>
          <dgm:constr type="h" for="ch" forName="image_accent_7" refType="h" fact="0.0251"/>
          <dgm:constr type="l" for="ch" forName="text_7" refType="w" fact="0.1767"/>
          <dgm:constr type="t" for="ch" forName="text_7" refType="h" fact="0.4525"/>
          <dgm:constr type="w" for="ch" forName="text_7" refType="w" fact="0.1128"/>
          <dgm:constr type="h" for="ch" forName="text_7" refType="h" fact="0.2147"/>
          <dgm:constr type="l" for="ch" forName="text_accent_7" refType="w" fact="0.1814"/>
          <dgm:constr type="t" for="ch" forName="text_accent_7" refType="h" fact="0.5448"/>
          <dgm:constr type="w" for="ch" forName="text_accent_7" refType="w" fact="0.0132"/>
          <dgm:constr type="h" for="ch" forName="text_accent_7" refType="h" fact="0.0251"/>
          <dgm:constr type="l" for="ch" forName="image_8" refType="w" fact="0.4424"/>
          <dgm:constr type="t" for="ch" forName="image_8" refType="h" fact="0.5673"/>
          <dgm:constr type="w" for="ch" forName="image_8" refType="w" fact="0.11"/>
          <dgm:constr type="h" for="ch" forName="image_8" refType="h" fact="0.2095"/>
          <dgm:constr type="l" for="ch" forName="image_accent_8" refType="w" fact="0.537"/>
          <dgm:constr type="t" for="ch" forName="image_accent_8" refType="h" fact="0.6583"/>
          <dgm:constr type="w" for="ch" forName="image_accent_8" refType="w" fact="0.0132"/>
          <dgm:constr type="h" for="ch" forName="image_accent_8" refType="h" fact="0.0251"/>
          <dgm:constr type="l" for="ch" forName="text_8" refType="w" fact="0.531"/>
          <dgm:constr type="t" for="ch" forName="text_8" refType="h" fact="0.4543"/>
          <dgm:constr type="w" for="ch" forName="text_8" refType="w" fact="0.11"/>
          <dgm:constr type="h" for="ch" forName="text_8" refType="h" fact="0.2095"/>
          <dgm:constr type="l" for="ch" forName="text_accent_8" refType="w" fact="0.557"/>
          <dgm:constr type="t" for="ch" forName="text_accent_8" refType="h" fact="0.6343"/>
          <dgm:constr type="w" for="ch" forName="text_accent_8" refType="w" fact="0.0132"/>
          <dgm:constr type="h" for="ch" forName="text_accent_8" refType="h" fact="0.0251"/>
          <dgm:constr type="l" for="ch" forName="image_9" refType="w" fact="0.531"/>
          <dgm:constr type="t" for="ch" forName="image_9" refType="h" fact="0.229"/>
          <dgm:constr type="w" for="ch" forName="image_9" refType="w" fact="0.11"/>
          <dgm:constr type="h" for="ch" forName="image_9" refType="h" fact="0.2095"/>
          <dgm:constr type="l" for="ch" forName="image_accent_9" refType="w" fact="0.6025"/>
          <dgm:constr type="t" for="ch" forName="image_accent_9" refType="h" fact="0.2347"/>
          <dgm:constr type="w" for="ch" forName="image_accent_9" refType="w" fact="0.0132"/>
          <dgm:constr type="h" for="ch" forName="image_accent_9" refType="h" fact="0.0251"/>
          <dgm:constr type="l" for="ch" forName="text_9" refType="w" fact="0.5297"/>
          <dgm:constr type="t" for="ch" forName="text_9" refType="h" fact="0.0017"/>
          <dgm:constr type="w" for="ch" forName="text_9" refType="w" fact="0.1128"/>
          <dgm:constr type="h" for="ch" forName="text_9" refType="h" fact="0.2147"/>
          <dgm:constr type="l" for="ch" forName="text_accent_9" refType="w" fact="0.6025"/>
          <dgm:constr type="t" for="ch" forName="text_accent_9" refType="h" fact="0.1844"/>
          <dgm:constr type="w" for="ch" forName="text_accent_9" refType="w" fact="0.0132"/>
          <dgm:constr type="h" for="ch" forName="text_accent_9" refType="h" fact="0.0251"/>
          <dgm:constr type="l" for="ch" forName="text_10" refType="w" fact="0.2658"/>
          <dgm:constr type="t" for="ch" forName="text_10" refType="h" fact="0.5673"/>
          <dgm:constr type="w" for="ch" forName="text_10" refType="w" fact="0.11"/>
          <dgm:constr type="h" for="ch" forName="text_10" refType="h" fact="0.2095"/>
          <dgm:constr type="l" for="ch" forName="text_accent_10" refType="w" fact="0.2917"/>
          <dgm:constr type="t" for="ch" forName="text_accent_10" refType="h" fact="0.746"/>
          <dgm:constr type="w" for="ch" forName="text_accent_10" refType="w" fact="0.0132"/>
          <dgm:constr type="h" for="ch" forName="text_accent_10" refType="h" fact="0.0251"/>
          <dgm:constr type="l" for="ch" forName="image_10" refType="w" fact="0.1773"/>
          <dgm:constr type="t" for="ch" forName="image_10" refType="h" fact="0.6792"/>
          <dgm:constr type="w" for="ch" forName="image_10" refType="w" fact="0.11"/>
          <dgm:constr type="h" for="ch" forName="image_10" refType="h" fact="0.2095"/>
          <dgm:constr type="l" for="ch" forName="image_accent_10" refType="w" fact="0.271"/>
          <dgm:constr type="t" for="ch" forName="image_accent_10" refType="h" fact="0.7707"/>
          <dgm:constr type="w" for="ch" forName="image_accent_10" refType="w" fact="0.0132"/>
          <dgm:constr type="h" for="ch" forName="image_accent_10" refType="h" fact="0.0251"/>
          <dgm:constr type="l" for="ch" forName="text_11" refType="w" fact="0.4428"/>
          <dgm:constr type="t" for="ch" forName="text_11" refType="h" fact="0.7905"/>
          <dgm:constr type="w" for="ch" forName="text_11" refType="w" fact="0.11"/>
          <dgm:constr type="h" for="ch" forName="text_11" refType="h" fact="0.2095"/>
          <dgm:constr type="l" for="ch" forName="text_accent_11" refType="w" fact="0.4452"/>
          <dgm:constr type="t" for="ch" forName="text_accent_11" refType="h" fact="0.8827"/>
          <dgm:constr type="w" for="ch" forName="text_accent_11" refType="w" fact="0.0132"/>
          <dgm:constr type="h" for="ch" forName="text_accent_11" refType="h" fact="0.0251"/>
          <dgm:constr type="l" for="ch" forName="image_11" refType="w" fact="0.353"/>
          <dgm:constr type="t" for="ch" forName="image_11" refType="h" fact="0.6769"/>
          <dgm:constr type="w" for="ch" forName="image_11" refType="w" fact="0.1128"/>
          <dgm:constr type="h" for="ch" forName="image_11" refType="h" fact="0.2147"/>
          <dgm:constr type="l" for="ch" forName="image_accent_11" refType="w" fact="0.4258"/>
          <dgm:constr type="t" for="ch" forName="image_accent_11" refType="h" fact="0.8596"/>
          <dgm:constr type="w" for="ch" forName="image_accent_11" refType="w" fact="0.0132"/>
          <dgm:constr type="h" for="ch" forName="image_accent_11" refType="h" fact="0.0251"/>
          <dgm:constr type="l" for="ch" forName="image_12" refType="w" fact="0.6195"/>
          <dgm:constr type="t" for="ch" forName="image_12" refType="h" fact="0.566"/>
          <dgm:constr type="w" for="ch" forName="image_12" refType="w" fact="0.11"/>
          <dgm:constr type="h" for="ch" forName="image_12" refType="h" fact="0.2095"/>
          <dgm:constr type="l" for="ch" forName="image_accent_12" refType="w" fact="0.6454"/>
          <dgm:constr type="t" for="ch" forName="image_accent_12" refType="h" fact="0.7447"/>
          <dgm:constr type="w" for="ch" forName="image_accent_12" refType="w" fact="0.0132"/>
          <dgm:constr type="h" for="ch" forName="image_accent_12" refType="h" fact="0.0251"/>
          <dgm:constr type="l" for="ch" forName="text_12" refType="w" fact="0.531"/>
          <dgm:constr type="t" for="ch" forName="text_12" refType="h" fact="0.678"/>
          <dgm:constr type="w" for="ch" forName="text_12" refType="w" fact="0.11"/>
          <dgm:constr type="h" for="ch" forName="text_12" refType="h" fact="0.2095"/>
          <dgm:constr type="l" for="ch" forName="text_accent_12" refType="w" fact="0.6248"/>
          <dgm:constr type="t" for="ch" forName="text_accent_12" refType="h" fact="0.7694"/>
          <dgm:constr type="w" for="ch" forName="text_accent_12" refType="w" fact="0.0132"/>
          <dgm:constr type="h" for="ch" forName="text_accent_12" refType="h" fact="0.0251"/>
          <dgm:constr type="l" for="ch" forName="text_13" refType="w" fact="0.62"/>
          <dgm:constr type="t" for="ch" forName="text_13" refType="h" fact="0.3415"/>
          <dgm:constr type="w" for="ch" forName="text_13" refType="w" fact="0.11"/>
          <dgm:constr type="h" for="ch" forName="text_13" refType="h" fact="0.2095"/>
          <dgm:constr type="l" for="ch" forName="text_accent_13" refType="w" fact="0.6915"/>
          <dgm:constr type="t" for="ch" forName="text_accent_13" refType="h" fact="0.3472"/>
          <dgm:constr type="w" for="ch" forName="text_accent_13" refType="w" fact="0.0132"/>
          <dgm:constr type="h" for="ch" forName="text_accent_13" refType="h" fact="0.0251"/>
          <dgm:constr type="l" for="ch" forName="image_13" refType="w" fact="0.6187"/>
          <dgm:constr type="t" for="ch" forName="image_13" refType="h" fact="0.1142"/>
          <dgm:constr type="w" for="ch" forName="image_13" refType="w" fact="0.1128"/>
          <dgm:constr type="h" for="ch" forName="image_13" refType="h" fact="0.2147"/>
          <dgm:constr type="l" for="ch" forName="image_accent_13" refType="w" fact="0.6915"/>
          <dgm:constr type="t" for="ch" forName="image_accent_13" refType="h" fact="0.2968"/>
          <dgm:constr type="w" for="ch" forName="image_accent_13" refType="w" fact="0.0132"/>
          <dgm:constr type="h" for="ch" forName="image_accent_13" refType="h" fact="0.0251"/>
          <dgm:constr type="l" for="ch" forName="text_14" refType="w" fact="0.7091"/>
          <dgm:constr type="t" for="ch" forName="text_14" refType="h" fact="0.6774"/>
          <dgm:constr type="w" for="ch" forName="text_14" refType="w" fact="0.11"/>
          <dgm:constr type="h" for="ch" forName="text_14" refType="h" fact="0.2095"/>
          <dgm:constr type="l" for="ch" forName="text_accent_14" refType="w" fact="0.7805"/>
          <dgm:constr type="t" for="ch" forName="text_accent_14" refType="h" fact="0.683"/>
          <dgm:constr type="w" for="ch" forName="text_accent_14" refType="w" fact="0.0132"/>
          <dgm:constr type="h" for="ch" forName="text_accent_14" refType="h" fact="0.0251"/>
          <dgm:constr type="l" for="ch" forName="image_14" refType="w" fact="0.7083"/>
          <dgm:constr type="t" for="ch" forName="image_14" refType="h" fact="0.4501"/>
          <dgm:constr type="w" for="ch" forName="image_14" refType="w" fact="0.1128"/>
          <dgm:constr type="h" for="ch" forName="image_14" refType="h" fact="0.2147"/>
          <dgm:constr type="l" for="ch" forName="image_accent_14" refType="w" fact="0.7811"/>
          <dgm:constr type="t" for="ch" forName="image_accent_14" refType="h" fact="0.6327"/>
          <dgm:constr type="w" for="ch" forName="image_accent_14" refType="w" fact="0.0132"/>
          <dgm:constr type="h" for="ch" forName="image_accent_14" refType="h" fact="0.0251"/>
          <dgm:constr type="l" for="ch" forName="text_15" refType="w" fact="0.7092"/>
          <dgm:constr type="t" for="ch" forName="text_15" refType="h" fact="0.2273"/>
          <dgm:constr type="w" for="ch" forName="text_15" refType="w" fact="0.11"/>
          <dgm:constr type="h" for="ch" forName="text_15" refType="h" fact="0.2095"/>
          <dgm:constr type="l" for="ch" forName="text_accent_15" refType="w" fact="0.7806"/>
          <dgm:constr type="t" for="ch" forName="text_accent_15" refType="h" fact="0.233"/>
          <dgm:constr type="w" for="ch" forName="text_accent_15" refType="w" fact="0.0132"/>
          <dgm:constr type="h" for="ch" forName="text_accent_15" refType="h" fact="0.0251"/>
          <dgm:constr type="l" for="ch" forName="image_15" refType="w" fact="0.7079"/>
          <dgm:constr type="t" for="ch" forName="image_15" refType="h" fact="0"/>
          <dgm:constr type="w" for="ch" forName="image_15" refType="w" fact="0.1128"/>
          <dgm:constr type="h" for="ch" forName="image_15" refType="h" fact="0.2147"/>
          <dgm:constr type="l" for="ch" forName="image_accent_15" refType="w" fact="0.7807"/>
          <dgm:constr type="t" for="ch" forName="image_accent_15" refType="h" fact="0.1826"/>
          <dgm:constr type="w" for="ch" forName="image_accent_15" refType="w" fact="0.0132"/>
          <dgm:constr type="h" for="ch" forName="image_accent_15" refType="h" fact="0.0251"/>
          <dgm:constr type="l" for="ch" forName="text_16" refType="w" fact="0.7988"/>
          <dgm:constr type="t" for="ch" forName="text_16" refType="h" fact="0.7895"/>
          <dgm:constr type="w" for="ch" forName="text_16" refType="w" fact="0.11"/>
          <dgm:constr type="h" for="ch" forName="text_16" refType="h" fact="0.2095"/>
          <dgm:constr type="l" for="ch" forName="text_accent_16" refType="w" fact="0.8703"/>
          <dgm:constr type="t" for="ch" forName="text_accent_16" refType="h" fact="0.7952"/>
          <dgm:constr type="w" for="ch" forName="text_accent_16" refType="w" fact="0.0132"/>
          <dgm:constr type="h" for="ch" forName="text_accent_16" refType="h" fact="0.0251"/>
          <dgm:constr type="l" for="ch" forName="image_16" refType="w" fact="0.7975"/>
          <dgm:constr type="t" for="ch" forName="image_16" refType="h" fact="0.5622"/>
          <dgm:constr type="w" for="ch" forName="image_16" refType="w" fact="0.1128"/>
          <dgm:constr type="h" for="ch" forName="image_16" refType="h" fact="0.2147"/>
          <dgm:constr type="l" for="ch" forName="image_accent_16" refType="w" fact="0.8703"/>
          <dgm:constr type="t" for="ch" forName="image_accent_16" refType="h" fact="0.7449"/>
          <dgm:constr type="w" for="ch" forName="image_accent_16" refType="w" fact="0.0132"/>
          <dgm:constr type="h" for="ch" forName="image_accent_16" refType="h" fact="0.0251"/>
          <dgm:constr type="l" for="ch" forName="text_17" refType="w" fact="0.7989"/>
          <dgm:constr type="t" for="ch" forName="text_17" refType="h" fact="0.3388"/>
          <dgm:constr type="w" for="ch" forName="text_17" refType="w" fact="0.11"/>
          <dgm:constr type="h" for="ch" forName="text_17" refType="h" fact="0.2095"/>
          <dgm:constr type="l" for="ch" forName="text_accent_17" refType="w" fact="0.8704"/>
          <dgm:constr type="t" for="ch" forName="text_accent_17" refType="h" fact="0.3445"/>
          <dgm:constr type="w" for="ch" forName="text_accent_17" refType="w" fact="0.0132"/>
          <dgm:constr type="h" for="ch" forName="text_accent_17" refType="h" fact="0.0251"/>
          <dgm:constr type="l" for="ch" forName="image_17" refType="w" fact="0.7976"/>
          <dgm:constr type="t" for="ch" forName="image_17" refType="h" fact="0.1115"/>
          <dgm:constr type="w" for="ch" forName="image_17" refType="w" fact="0.1128"/>
          <dgm:constr type="h" for="ch" forName="image_17" refType="h" fact="0.2147"/>
          <dgm:constr type="l" for="ch" forName="image_accent_17" refType="w" fact="0.8704"/>
          <dgm:constr type="t" for="ch" forName="image_accent_17" refType="h" fact="0.2941"/>
          <dgm:constr type="w" for="ch" forName="image_accent_17" refType="w" fact="0.0132"/>
          <dgm:constr type="h" for="ch" forName="image_accent_17" refType="h" fact="0.0251"/>
          <dgm:constr type="l" for="ch" forName="image_18" refType="w" fact="0.8885"/>
          <dgm:constr type="t" for="ch" forName="image_18" refType="h" fact="0.6772"/>
          <dgm:constr type="w" for="ch" forName="image_18" refType="w" fact="0.11"/>
          <dgm:constr type="h" for="ch" forName="image_18" refType="h" fact="0.2095"/>
          <dgm:constr type="l" for="ch" forName="image_accent_18" refType="w" fact="0.96"/>
          <dgm:constr type="t" for="ch" forName="image_accent_18" refType="h" fact="0.6829"/>
          <dgm:constr type="w" for="ch" forName="image_accent_18" refType="w" fact="0.0132"/>
          <dgm:constr type="h" for="ch" forName="image_accent_18" refType="h" fact="0.0251"/>
          <dgm:constr type="l" for="ch" forName="text_18" refType="w" fact="0.8872"/>
          <dgm:constr type="t" for="ch" forName="text_18" refType="h" fact="0.45"/>
          <dgm:constr type="w" for="ch" forName="text_18" refType="w" fact="0.1128"/>
          <dgm:constr type="h" for="ch" forName="text_18" refType="h" fact="0.2147"/>
          <dgm:constr type="l" for="ch" forName="text_accent_18" refType="w" fact="0.96"/>
          <dgm:constr type="t" for="ch" forName="text_accent_18" refType="h" fact="0.6326"/>
          <dgm:constr type="w" for="ch" forName="text_accent_18" refType="w" fact="0.0132"/>
          <dgm:constr type="h" for="ch" forName="text_accent_18" refType="h" fact="0.0251"/>
        </dgm:constrLst>
      </dgm:if>
      <dgm:if name="Name20" axis="ch" ptType="node" func="cnt" op="equ" val="19">
        <dgm:alg type="composite">
          <dgm:param type="ar" val="2.2045"/>
        </dgm:alg>
        <dgm:constrLst>
          <dgm:constr type="primFontSz" for="des" ptType="node" op="equ" val="65"/>
          <dgm:constr type="l" for="ch" forName="text_1" refType="w" fact="0.0898"/>
          <dgm:constr type="t" for="ch" forName="text_1" refType="h" fact="0.3432"/>
          <dgm:constr type="w" for="ch" forName="text_1" refType="w" fact="0.11"/>
          <dgm:constr type="h" for="ch" forName="text_1" refType="h" fact="0.2091"/>
          <dgm:constr type="l" for="ch" forName="text_accent_1" refType="w" fact="0.0922"/>
          <dgm:constr type="t" for="ch" forName="text_accent_1" refType="h" fact="0.4352"/>
          <dgm:constr type="w" for="ch" forName="text_accent_1" refType="w" fact="0.0132"/>
          <dgm:constr type="h" for="ch" forName="text_accent_1" refType="h" fact="0.0251"/>
          <dgm:constr type="l" for="ch" forName="image_1" refType="w" fact="0"/>
          <dgm:constr type="t" for="ch" forName="image_1" refType="h" fact="0.2298"/>
          <dgm:constr type="w" for="ch" forName="image_1" refType="w" fact="0.1128"/>
          <dgm:constr type="h" for="ch" forName="image_1" refType="h" fact="0.2143"/>
          <dgm:constr type="l" for="ch" forName="image_accent_1" refType="w" fact="0.0728"/>
          <dgm:constr type="t" for="ch" forName="image_accent_1" refType="h" fact="0.4121"/>
          <dgm:constr type="w" for="ch" forName="image_accent_1" refType="w" fact="0.0132"/>
          <dgm:constr type="h" for="ch" forName="image_accent_1" refType="h" fact="0.0251"/>
          <dgm:constr type="l" for="ch" forName="image_2" refType="w" fact="0.2663"/>
          <dgm:constr type="t" for="ch" forName="image_2" refType="h" fact="0.3432"/>
          <dgm:constr type="w" for="ch" forName="image_2" refType="w" fact="0.11"/>
          <dgm:constr type="h" for="ch" forName="image_2" refType="h" fact="0.2091"/>
          <dgm:constr type="l" for="ch" forName="image_accent_2" refType="w" fact="0.2687"/>
          <dgm:constr type="t" for="ch" forName="image_accent_2" refType="h" fact="0.4352"/>
          <dgm:constr type="w" for="ch" forName="image_accent_2" refType="w" fact="0.0132"/>
          <dgm:constr type="h" for="ch" forName="image_accent_2" refType="h" fact="0.0251"/>
          <dgm:constr type="l" for="ch" forName="text_2" refType="w" fact="0.1765"/>
          <dgm:constr type="t" for="ch" forName="text_2" refType="h" fact="0.2298"/>
          <dgm:constr type="w" for="ch" forName="text_2" refType="w" fact="0.1128"/>
          <dgm:constr type="h" for="ch" forName="text_2" refType="h" fact="0.2143"/>
          <dgm:constr type="l" for="ch" forName="text_accent_2" refType="w" fact="0.2493"/>
          <dgm:constr type="t" for="ch" forName="text_accent_2" refType="h" fact="0.4121"/>
          <dgm:constr type="w" for="ch" forName="text_accent_2" refType="w" fact="0.0132"/>
          <dgm:constr type="h" for="ch" forName="text_accent_2" refType="h" fact="0.0251"/>
          <dgm:constr type="l" for="ch" forName="text_3" refType="w" fact="0.0897"/>
          <dgm:constr type="t" for="ch" forName="text_3" refType="h" fact="0.1222"/>
          <dgm:constr type="w" for="ch" forName="text_3" refType="w" fact="0.11"/>
          <dgm:constr type="h" for="ch" forName="text_3" refType="h" fact="0.2091"/>
          <dgm:constr type="l" for="ch" forName="text_accent_3" refType="w" fact="0.1612"/>
          <dgm:constr type="t" for="ch" forName="text_accent_3" refType="h" fact="0.1279"/>
          <dgm:constr type="w" for="ch" forName="text_accent_3" refType="w" fact="0.0132"/>
          <dgm:constr type="h" for="ch" forName="text_accent_3" refType="h" fact="0.0251"/>
          <dgm:constr type="l" for="ch" forName="image_3" refType="w" fact="0.1765"/>
          <dgm:constr type="t" for="ch" forName="image_3" refType="h" fact="0.0065"/>
          <dgm:constr type="w" for="ch" forName="image_3" refType="w" fact="0.1128"/>
          <dgm:constr type="h" for="ch" forName="image_3" refType="h" fact="0.2143"/>
          <dgm:constr type="l" for="ch" forName="image_accent_3" refType="w" fact="0.1812"/>
          <dgm:constr type="t" for="ch" forName="image_accent_3" refType="h" fact="0.0986"/>
          <dgm:constr type="w" for="ch" forName="image_accent_3" refType="w" fact="0.0132"/>
          <dgm:constr type="h" for="ch" forName="image_accent_3" refType="h" fact="0.0251"/>
          <dgm:constr type="l" for="ch" forName="text_4" refType="w" fact="0.2661"/>
          <dgm:constr type="t" for="ch" forName="text_4" refType="h" fact="0.1206"/>
          <dgm:constr type="w" for="ch" forName="text_4" refType="w" fact="0.11"/>
          <dgm:constr type="h" for="ch" forName="text_4" refType="h" fact="0.2091"/>
          <dgm:constr type="l" for="ch" forName="text_accent_4" refType="w" fact="0.3608"/>
          <dgm:constr type="t" for="ch" forName="text_accent_4" refType="h" fact="0.2115"/>
          <dgm:constr type="w" for="ch" forName="text_accent_4" refType="w" fact="0.0132"/>
          <dgm:constr type="h" for="ch" forName="text_accent_4" refType="h" fact="0.0251"/>
          <dgm:constr type="l" for="ch" forName="image_4" refType="w" fact="0.3544"/>
          <dgm:constr type="t" for="ch" forName="image_4" refType="h" fact="0.2314"/>
          <dgm:constr type="w" for="ch" forName="image_4" refType="w" fact="0.11"/>
          <dgm:constr type="h" for="ch" forName="image_4" refType="h" fact="0.2091"/>
          <dgm:constr type="l" for="ch" forName="image_accent_4" refType="w" fact="0.3796"/>
          <dgm:constr type="t" for="ch" forName="image_accent_4" refType="h" fact="0.2355"/>
          <dgm:constr type="w" for="ch" forName="image_accent_4" refType="w" fact="0.0132"/>
          <dgm:constr type="h" for="ch" forName="image_accent_4" refType="h" fact="0.0251"/>
          <dgm:constr type="l" for="ch" forName="text_5" refType="w" fact="0.3543"/>
          <dgm:constr type="t" for="ch" forName="text_5" refType="h" fact="0.0086"/>
          <dgm:constr type="w" for="ch" forName="text_5" refType="w" fact="0.11"/>
          <dgm:constr type="h" for="ch" forName="text_5" refType="h" fact="0.2091"/>
          <dgm:constr type="l" for="ch" forName="text_accent_5" refType="w" fact="0.4489"/>
          <dgm:constr type="t" for="ch" forName="text_accent_5" refType="h" fact="0.0989"/>
          <dgm:constr type="w" for="ch" forName="text_accent_5" refType="w" fact="0.0132"/>
          <dgm:constr type="h" for="ch" forName="text_accent_5" refType="h" fact="0.0251"/>
          <dgm:constr type="l" for="ch" forName="image_5" refType="w" fact="0.4425"/>
          <dgm:constr type="t" for="ch" forName="image_5" refType="h" fact="0.1188"/>
          <dgm:constr type="w" for="ch" forName="image_5" refType="w" fact="0.11"/>
          <dgm:constr type="h" for="ch" forName="image_5" refType="h" fact="0.2091"/>
          <dgm:constr type="l" for="ch" forName="image_accent_5" refType="w" fact="0.4677"/>
          <dgm:constr type="t" for="ch" forName="image_accent_5" refType="h" fact="0.123"/>
          <dgm:constr type="w" for="ch" forName="image_accent_5" refType="w" fact="0.0132"/>
          <dgm:constr type="h" for="ch" forName="image_accent_5" refType="h" fact="0.0251"/>
          <dgm:constr type="l" for="ch" forName="text_6" refType="w" fact="0.4429"/>
          <dgm:constr type="t" for="ch" forName="text_6" refType="h" fact="0.3424"/>
          <dgm:constr type="w" for="ch" forName="text_6" refType="w" fact="0.11"/>
          <dgm:constr type="h" for="ch" forName="text_6" refType="h" fact="0.2091"/>
          <dgm:constr type="l" for="ch" forName="text_accent_6" refType="w" fact="0.4688"/>
          <dgm:constr type="t" for="ch" forName="text_accent_6" refType="h" fact="0.5208"/>
          <dgm:constr type="w" for="ch" forName="text_accent_6" refType="w" fact="0.0132"/>
          <dgm:constr type="h" for="ch" forName="text_accent_6" refType="h" fact="0.0251"/>
          <dgm:constr type="l" for="ch" forName="image_6" refType="w" fact="0.3544"/>
          <dgm:constr type="t" for="ch" forName="image_6" refType="h" fact="0.4542"/>
          <dgm:constr type="w" for="ch" forName="image_6" refType="w" fact="0.11"/>
          <dgm:constr type="h" for="ch" forName="image_6" refType="h" fact="0.2091"/>
          <dgm:constr type="l" for="ch" forName="image_accent_6" refType="w" fact="0.4482"/>
          <dgm:constr type="t" for="ch" forName="image_accent_6" refType="h" fact="0.5455"/>
          <dgm:constr type="w" for="ch" forName="image_accent_6" refType="w" fact="0.0132"/>
          <dgm:constr type="h" for="ch" forName="image_accent_6" refType="h" fact="0.0251"/>
          <dgm:constr type="l" for="ch" forName="image_7" refType="w" fact="0.0892"/>
          <dgm:constr type="t" for="ch" forName="image_7" refType="h" fact="0.5676"/>
          <dgm:constr type="w" for="ch" forName="image_7" refType="w" fact="0.11"/>
          <dgm:constr type="h" for="ch" forName="image_7" refType="h" fact="0.2091"/>
          <dgm:constr type="l" for="ch" forName="image_accent_7" refType="w" fact="0.1607"/>
          <dgm:constr type="t" for="ch" forName="image_accent_7" refType="h" fact="0.5732"/>
          <dgm:constr type="w" for="ch" forName="image_accent_7" refType="w" fact="0.0132"/>
          <dgm:constr type="h" for="ch" forName="image_accent_7" refType="h" fact="0.0251"/>
          <dgm:constr type="l" for="ch" forName="text_7" refType="w" fact="0.1767"/>
          <dgm:constr type="t" for="ch" forName="text_7" refType="h" fact="0.4534"/>
          <dgm:constr type="w" for="ch" forName="text_7" refType="w" fact="0.1128"/>
          <dgm:constr type="h" for="ch" forName="text_7" refType="h" fact="0.2143"/>
          <dgm:constr type="l" for="ch" forName="text_accent_7" refType="w" fact="0.1814"/>
          <dgm:constr type="t" for="ch" forName="text_accent_7" refType="h" fact="0.5456"/>
          <dgm:constr type="w" for="ch" forName="text_accent_7" refType="w" fact="0.0132"/>
          <dgm:constr type="h" for="ch" forName="text_accent_7" refType="h" fact="0.0251"/>
          <dgm:constr type="l" for="ch" forName="image_8" refType="w" fact="0.4424"/>
          <dgm:constr type="t" for="ch" forName="image_8" refType="h" fact="0.568"/>
          <dgm:constr type="w" for="ch" forName="image_8" refType="w" fact="0.11"/>
          <dgm:constr type="h" for="ch" forName="image_8" refType="h" fact="0.2091"/>
          <dgm:constr type="l" for="ch" forName="image_accent_8" refType="w" fact="0.537"/>
          <dgm:constr type="t" for="ch" forName="image_accent_8" refType="h" fact="0.6589"/>
          <dgm:constr type="w" for="ch" forName="image_accent_8" refType="w" fact="0.0132"/>
          <dgm:constr type="h" for="ch" forName="image_accent_8" refType="h" fact="0.0251"/>
          <dgm:constr type="l" for="ch" forName="text_8" refType="w" fact="0.531"/>
          <dgm:constr type="t" for="ch" forName="text_8" refType="h" fact="0.4552"/>
          <dgm:constr type="w" for="ch" forName="text_8" refType="w" fact="0.11"/>
          <dgm:constr type="h" for="ch" forName="text_8" refType="h" fact="0.2091"/>
          <dgm:constr type="l" for="ch" forName="text_accent_8" refType="w" fact="0.557"/>
          <dgm:constr type="t" for="ch" forName="text_accent_8" refType="h" fact="0.6349"/>
          <dgm:constr type="w" for="ch" forName="text_accent_8" refType="w" fact="0.0132"/>
          <dgm:constr type="h" for="ch" forName="text_accent_8" refType="h" fact="0.0251"/>
          <dgm:constr type="l" for="ch" forName="image_9" refType="w" fact="0.531"/>
          <dgm:constr type="t" for="ch" forName="image_9" refType="h" fact="0.2304"/>
          <dgm:constr type="w" for="ch" forName="image_9" refType="w" fact="0.11"/>
          <dgm:constr type="h" for="ch" forName="image_9" refType="h" fact="0.2091"/>
          <dgm:constr type="l" for="ch" forName="image_accent_9" refType="w" fact="0.6025"/>
          <dgm:constr type="t" for="ch" forName="image_accent_9" refType="h" fact="0.236"/>
          <dgm:constr type="w" for="ch" forName="image_accent_9" refType="w" fact="0.0132"/>
          <dgm:constr type="h" for="ch" forName="image_accent_9" refType="h" fact="0.0251"/>
          <dgm:constr type="l" for="ch" forName="text_9" refType="w" fact="0.5297"/>
          <dgm:constr type="t" for="ch" forName="text_9" refType="h" fact="0.0034"/>
          <dgm:constr type="w" for="ch" forName="text_9" refType="w" fact="0.1128"/>
          <dgm:constr type="h" for="ch" forName="text_9" refType="h" fact="0.2143"/>
          <dgm:constr type="l" for="ch" forName="text_accent_9" refType="w" fact="0.6025"/>
          <dgm:constr type="t" for="ch" forName="text_accent_9" refType="h" fact="0.1858"/>
          <dgm:constr type="w" for="ch" forName="text_accent_9" refType="w" fact="0.0132"/>
          <dgm:constr type="h" for="ch" forName="text_accent_9" refType="h" fact="0.0251"/>
          <dgm:constr type="l" for="ch" forName="text_10" refType="w" fact="0.2658"/>
          <dgm:constr type="t" for="ch" forName="text_10" refType="h" fact="0.568"/>
          <dgm:constr type="w" for="ch" forName="text_10" refType="w" fact="0.11"/>
          <dgm:constr type="h" for="ch" forName="text_10" refType="h" fact="0.2091"/>
          <dgm:constr type="l" for="ch" forName="text_accent_10" refType="w" fact="0.2917"/>
          <dgm:constr type="t" for="ch" forName="text_accent_10" refType="h" fact="0.7464"/>
          <dgm:constr type="w" for="ch" forName="text_accent_10" refType="w" fact="0.0132"/>
          <dgm:constr type="h" for="ch" forName="text_accent_10" refType="h" fact="0.0251"/>
          <dgm:constr type="l" for="ch" forName="image_10" refType="w" fact="0.1773"/>
          <dgm:constr type="t" for="ch" forName="image_10" refType="h" fact="0.6798"/>
          <dgm:constr type="w" for="ch" forName="image_10" refType="w" fact="0.11"/>
          <dgm:constr type="h" for="ch" forName="image_10" refType="h" fact="0.2091"/>
          <dgm:constr type="l" for="ch" forName="image_accent_10" refType="w" fact="0.271"/>
          <dgm:constr type="t" for="ch" forName="image_accent_10" refType="h" fact="0.7711"/>
          <dgm:constr type="w" for="ch" forName="image_accent_10" refType="w" fact="0.0132"/>
          <dgm:constr type="h" for="ch" forName="image_accent_10" refType="h" fact="0.0251"/>
          <dgm:constr type="l" for="ch" forName="text_11" refType="w" fact="0.4428"/>
          <dgm:constr type="t" for="ch" forName="text_11" refType="h" fact="0.7909"/>
          <dgm:constr type="w" for="ch" forName="text_11" refType="w" fact="0.11"/>
          <dgm:constr type="h" for="ch" forName="text_11" refType="h" fact="0.2091"/>
          <dgm:constr type="l" for="ch" forName="text_accent_11" refType="w" fact="0.4452"/>
          <dgm:constr type="t" for="ch" forName="text_accent_11" refType="h" fact="0.8829"/>
          <dgm:constr type="w" for="ch" forName="text_accent_11" refType="w" fact="0.0132"/>
          <dgm:constr type="h" for="ch" forName="text_accent_11" refType="h" fact="0.0251"/>
          <dgm:constr type="l" for="ch" forName="image_11" refType="w" fact="0.353"/>
          <dgm:constr type="t" for="ch" forName="image_11" refType="h" fact="0.6775"/>
          <dgm:constr type="w" for="ch" forName="image_11" refType="w" fact="0.1128"/>
          <dgm:constr type="h" for="ch" forName="image_11" refType="h" fact="0.2143"/>
          <dgm:constr type="l" for="ch" forName="image_accent_11" refType="w" fact="0.4258"/>
          <dgm:constr type="t" for="ch" forName="image_accent_11" refType="h" fact="0.8598"/>
          <dgm:constr type="w" for="ch" forName="image_accent_11" refType="w" fact="0.0132"/>
          <dgm:constr type="h" for="ch" forName="image_accent_11" refType="h" fact="0.0251"/>
          <dgm:constr type="l" for="ch" forName="image_12" refType="w" fact="0.6195"/>
          <dgm:constr type="t" for="ch" forName="image_12" refType="h" fact="0.5667"/>
          <dgm:constr type="w" for="ch" forName="image_12" refType="w" fact="0.11"/>
          <dgm:constr type="h" for="ch" forName="image_12" refType="h" fact="0.2091"/>
          <dgm:constr type="l" for="ch" forName="image_accent_12" refType="w" fact="0.6454"/>
          <dgm:constr type="t" for="ch" forName="image_accent_12" refType="h" fact="0.7451"/>
          <dgm:constr type="w" for="ch" forName="image_accent_12" refType="w" fact="0.0132"/>
          <dgm:constr type="h" for="ch" forName="image_accent_12" refType="h" fact="0.0251"/>
          <dgm:constr type="l" for="ch" forName="text_12" refType="w" fact="0.531"/>
          <dgm:constr type="t" for="ch" forName="text_12" refType="h" fact="0.6785"/>
          <dgm:constr type="w" for="ch" forName="text_12" refType="w" fact="0.11"/>
          <dgm:constr type="h" for="ch" forName="text_12" refType="h" fact="0.2091"/>
          <dgm:constr type="l" for="ch" forName="text_accent_12" refType="w" fact="0.6248"/>
          <dgm:constr type="t" for="ch" forName="text_accent_12" refType="h" fact="0.7698"/>
          <dgm:constr type="w" for="ch" forName="text_accent_12" refType="w" fact="0.0132"/>
          <dgm:constr type="h" for="ch" forName="text_accent_12" refType="h" fact="0.0251"/>
          <dgm:constr type="l" for="ch" forName="text_13" refType="w" fact="0.62"/>
          <dgm:constr type="t" for="ch" forName="text_13" refType="h" fact="0.3426"/>
          <dgm:constr type="w" for="ch" forName="text_13" refType="w" fact="0.11"/>
          <dgm:constr type="h" for="ch" forName="text_13" refType="h" fact="0.2091"/>
          <dgm:constr type="l" for="ch" forName="text_accent_13" refType="w" fact="0.6915"/>
          <dgm:constr type="t" for="ch" forName="text_accent_13" refType="h" fact="0.3483"/>
          <dgm:constr type="w" for="ch" forName="text_accent_13" refType="w" fact="0.0132"/>
          <dgm:constr type="h" for="ch" forName="text_accent_13" refType="h" fact="0.0251"/>
          <dgm:constr type="l" for="ch" forName="image_13" refType="w" fact="0.6187"/>
          <dgm:constr type="t" for="ch" forName="image_13" refType="h" fact="0.1157"/>
          <dgm:constr type="w" for="ch" forName="image_13" refType="w" fact="0.1128"/>
          <dgm:constr type="h" for="ch" forName="image_13" refType="h" fact="0.2143"/>
          <dgm:constr type="l" for="ch" forName="image_accent_13" refType="w" fact="0.6915"/>
          <dgm:constr type="t" for="ch" forName="image_accent_13" refType="h" fact="0.298"/>
          <dgm:constr type="w" for="ch" forName="image_accent_13" refType="w" fact="0.0132"/>
          <dgm:constr type="h" for="ch" forName="image_accent_13" refType="h" fact="0.0251"/>
          <dgm:constr type="l" for="ch" forName="text_14" refType="w" fact="0.7091"/>
          <dgm:constr type="t" for="ch" forName="text_14" refType="h" fact="0.6779"/>
          <dgm:constr type="w" for="ch" forName="text_14" refType="w" fact="0.11"/>
          <dgm:constr type="h" for="ch" forName="text_14" refType="h" fact="0.2091"/>
          <dgm:constr type="l" for="ch" forName="text_accent_14" refType="w" fact="0.7805"/>
          <dgm:constr type="t" for="ch" forName="text_accent_14" refType="h" fact="0.6836"/>
          <dgm:constr type="w" for="ch" forName="text_accent_14" refType="w" fact="0.0132"/>
          <dgm:constr type="h" for="ch" forName="text_accent_14" refType="h" fact="0.0251"/>
          <dgm:constr type="l" for="ch" forName="image_14" refType="w" fact="0.7083"/>
          <dgm:constr type="t" for="ch" forName="image_14" refType="h" fact="0.451"/>
          <dgm:constr type="w" for="ch" forName="image_14" refType="w" fact="0.1128"/>
          <dgm:constr type="h" for="ch" forName="image_14" refType="h" fact="0.2143"/>
          <dgm:constr type="l" for="ch" forName="image_accent_14" refType="w" fact="0.7811"/>
          <dgm:constr type="t" for="ch" forName="image_accent_14" refType="h" fact="0.6333"/>
          <dgm:constr type="w" for="ch" forName="image_accent_14" refType="w" fact="0.0132"/>
          <dgm:constr type="h" for="ch" forName="image_accent_14" refType="h" fact="0.0251"/>
          <dgm:constr type="l" for="ch" forName="text_15" refType="w" fact="0.7092"/>
          <dgm:constr type="t" for="ch" forName="text_15" refType="h" fact="0.2286"/>
          <dgm:constr type="w" for="ch" forName="text_15" refType="w" fact="0.11"/>
          <dgm:constr type="h" for="ch" forName="text_15" refType="h" fact="0.2091"/>
          <dgm:constr type="l" for="ch" forName="text_accent_15" refType="w" fact="0.7806"/>
          <dgm:constr type="t" for="ch" forName="text_accent_15" refType="h" fact="0.2343"/>
          <dgm:constr type="w" for="ch" forName="text_accent_15" refType="w" fact="0.0132"/>
          <dgm:constr type="h" for="ch" forName="text_accent_15" refType="h" fact="0.0251"/>
          <dgm:constr type="l" for="ch" forName="image_15" refType="w" fact="0.7079"/>
          <dgm:constr type="t" for="ch" forName="image_15" refType="h" fact="0.0017"/>
          <dgm:constr type="w" for="ch" forName="image_15" refType="w" fact="0.1128"/>
          <dgm:constr type="h" for="ch" forName="image_15" refType="h" fact="0.2143"/>
          <dgm:constr type="l" for="ch" forName="image_accent_15" refType="w" fact="0.7807"/>
          <dgm:constr type="t" for="ch" forName="image_accent_15" refType="h" fact="0.184"/>
          <dgm:constr type="w" for="ch" forName="image_accent_15" refType="w" fact="0.0132"/>
          <dgm:constr type="h" for="ch" forName="image_accent_15" refType="h" fact="0.0251"/>
          <dgm:constr type="l" for="ch" forName="text_16" refType="w" fact="0.7988"/>
          <dgm:constr type="t" for="ch" forName="text_16" refType="h" fact="0.7899"/>
          <dgm:constr type="w" for="ch" forName="text_16" refType="w" fact="0.11"/>
          <dgm:constr type="h" for="ch" forName="text_16" refType="h" fact="0.2091"/>
          <dgm:constr type="l" for="ch" forName="text_accent_16" refType="w" fact="0.8703"/>
          <dgm:constr type="t" for="ch" forName="text_accent_16" refType="h" fact="0.7955"/>
          <dgm:constr type="w" for="ch" forName="text_accent_16" refType="w" fact="0.0132"/>
          <dgm:constr type="h" for="ch" forName="text_accent_16" refType="h" fact="0.0251"/>
          <dgm:constr type="l" for="ch" forName="image_16" refType="w" fact="0.7975"/>
          <dgm:constr type="t" for="ch" forName="image_16" refType="h" fact="0.563"/>
          <dgm:constr type="w" for="ch" forName="image_16" refType="w" fact="0.1128"/>
          <dgm:constr type="h" for="ch" forName="image_16" refType="h" fact="0.2143"/>
          <dgm:constr type="l" for="ch" forName="image_accent_16" refType="w" fact="0.8703"/>
          <dgm:constr type="t" for="ch" forName="image_accent_16" refType="h" fact="0.7453"/>
          <dgm:constr type="w" for="ch" forName="image_accent_16" refType="w" fact="0.0132"/>
          <dgm:constr type="h" for="ch" forName="image_accent_16" refType="h" fact="0.0251"/>
          <dgm:constr type="l" for="ch" forName="text_17" refType="w" fact="0.7989"/>
          <dgm:constr type="t" for="ch" forName="text_17" refType="h" fact="0.3399"/>
          <dgm:constr type="w" for="ch" forName="text_17" refType="w" fact="0.11"/>
          <dgm:constr type="h" for="ch" forName="text_17" refType="h" fact="0.2091"/>
          <dgm:constr type="l" for="ch" forName="text_accent_17" refType="w" fact="0.8704"/>
          <dgm:constr type="t" for="ch" forName="text_accent_17" refType="h" fact="0.3456"/>
          <dgm:constr type="w" for="ch" forName="text_accent_17" refType="w" fact="0.0132"/>
          <dgm:constr type="h" for="ch" forName="text_accent_17" refType="h" fact="0.0251"/>
          <dgm:constr type="l" for="ch" forName="image_17" refType="w" fact="0.7976"/>
          <dgm:constr type="t" for="ch" forName="image_17" refType="h" fact="0.113"/>
          <dgm:constr type="w" for="ch" forName="image_17" refType="w" fact="0.1128"/>
          <dgm:constr type="h" for="ch" forName="image_17" refType="h" fact="0.2143"/>
          <dgm:constr type="l" for="ch" forName="image_accent_17" refType="w" fact="0.8704"/>
          <dgm:constr type="t" for="ch" forName="image_accent_17" refType="h" fact="0.2953"/>
          <dgm:constr type="w" for="ch" forName="image_accent_17" refType="w" fact="0.0132"/>
          <dgm:constr type="h" for="ch" forName="image_accent_17" refType="h" fact="0.0251"/>
          <dgm:constr type="l" for="ch" forName="image_18" refType="w" fact="0.8885"/>
          <dgm:constr type="t" for="ch" forName="image_18" refType="h" fact="0.6778"/>
          <dgm:constr type="w" for="ch" forName="image_18" refType="w" fact="0.11"/>
          <dgm:constr type="h" for="ch" forName="image_18" refType="h" fact="0.2091"/>
          <dgm:constr type="l" for="ch" forName="image_accent_18" refType="w" fact="0.96"/>
          <dgm:constr type="t" for="ch" forName="image_accent_18" refType="h" fact="0.6835"/>
          <dgm:constr type="w" for="ch" forName="image_accent_18" refType="w" fact="0.0132"/>
          <dgm:constr type="h" for="ch" forName="image_accent_18" refType="h" fact="0.0251"/>
          <dgm:constr type="l" for="ch" forName="text_18" refType="w" fact="0.8872"/>
          <dgm:constr type="t" for="ch" forName="text_18" refType="h" fact="0.4509"/>
          <dgm:constr type="w" for="ch" forName="text_18" refType="w" fact="0.1128"/>
          <dgm:constr type="h" for="ch" forName="text_18" refType="h" fact="0.2143"/>
          <dgm:constr type="l" for="ch" forName="text_accent_18" refType="w" fact="0.96"/>
          <dgm:constr type="t" for="ch" forName="text_accent_18" refType="h" fact="0.6332"/>
          <dgm:constr type="w" for="ch" forName="text_accent_18" refType="w" fact="0.0132"/>
          <dgm:constr type="h" for="ch" forName="text_accent_18" refType="h" fact="0.0251"/>
          <dgm:constr type="l" for="ch" forName="text_19" refType="w" fact="0.8885"/>
          <dgm:constr type="t" for="ch" forName="text_19" refType="h" fact="0.2269"/>
          <dgm:constr type="w" for="ch" forName="text_19" refType="w" fact="0.11"/>
          <dgm:constr type="h" for="ch" forName="text_19" refType="h" fact="0.2091"/>
          <dgm:constr type="l" for="ch" forName="text_accent_19" refType="w" fact="0.96"/>
          <dgm:constr type="t" for="ch" forName="text_accent_19" refType="h" fact="0.2326"/>
          <dgm:constr type="w" for="ch" forName="text_accent_19" refType="w" fact="0.0132"/>
          <dgm:constr type="h" for="ch" forName="text_accent_19" refType="h" fact="0.0251"/>
          <dgm:constr type="l" for="ch" forName="image_19" refType="w" fact="0.8872"/>
          <dgm:constr type="t" for="ch" forName="image_19" refType="h" fact="0"/>
          <dgm:constr type="w" for="ch" forName="image_19" refType="w" fact="0.1128"/>
          <dgm:constr type="h" for="ch" forName="image_19" refType="h" fact="0.2143"/>
          <dgm:constr type="l" for="ch" forName="image_accent_19" refType="w" fact="0.96"/>
          <dgm:constr type="t" for="ch" forName="image_accent_19" refType="h" fact="0.1823"/>
          <dgm:constr type="w" for="ch" forName="image_accent_19" refType="w" fact="0.0132"/>
          <dgm:constr type="h" for="ch" forName="image_accent_19" refType="h" fact="0.0251"/>
        </dgm:constrLst>
      </dgm:if>
      <dgm:if name="Name21" axis="ch" ptType="node" func="cnt" op="equ" val="20">
        <dgm:alg type="composite">
          <dgm:param type="ar" val="2.2055"/>
        </dgm:alg>
        <dgm:constrLst>
          <dgm:constr type="primFontSz" for="des" ptType="node" op="equ" val="65"/>
          <dgm:constr type="l" for="ch" forName="text_1" refType="w" fact="0.0913"/>
          <dgm:constr type="t" for="ch" forName="text_1" refType="h" fact="0.3428"/>
          <dgm:constr type="w" for="ch" forName="text_1" refType="w" fact="0.1098"/>
          <dgm:constr type="h" for="ch" forName="text_1" refType="h" fact="0.2089"/>
          <dgm:constr type="l" for="ch" forName="text_accent_1" refType="w" fact="0.0937"/>
          <dgm:constr type="t" for="ch" forName="text_accent_1" refType="h" fact="0.4347"/>
          <dgm:constr type="w" for="ch" forName="text_accent_1" refType="w" fact="0.0132"/>
          <dgm:constr type="h" for="ch" forName="text_accent_1" refType="h" fact="0.025"/>
          <dgm:constr type="l" for="ch" forName="image_1" refType="w" fact="0.0016"/>
          <dgm:constr type="t" for="ch" forName="image_1" refType="h" fact="0.2295"/>
          <dgm:constr type="w" for="ch" forName="image_1" refType="w" fact="0.1126"/>
          <dgm:constr type="h" for="ch" forName="image_1" refType="h" fact="0.2141"/>
          <dgm:constr type="l" for="ch" forName="image_accent_1" refType="w" fact="0.0743"/>
          <dgm:constr type="t" for="ch" forName="image_accent_1" refType="h" fact="0.4116"/>
          <dgm:constr type="w" for="ch" forName="image_accent_1" refType="w" fact="0.0132"/>
          <dgm:constr type="h" for="ch" forName="image_accent_1" refType="h" fact="0.025"/>
          <dgm:constr type="l" for="ch" forName="image_2" refType="w" fact="0.2675"/>
          <dgm:constr type="t" for="ch" forName="image_2" refType="h" fact="0.3428"/>
          <dgm:constr type="w" for="ch" forName="image_2" refType="w" fact="0.1098"/>
          <dgm:constr type="h" for="ch" forName="image_2" refType="h" fact="0.2089"/>
          <dgm:constr type="l" for="ch" forName="image_accent_2" refType="w" fact="0.2699"/>
          <dgm:constr type="t" for="ch" forName="image_accent_2" refType="h" fact="0.4347"/>
          <dgm:constr type="w" for="ch" forName="image_accent_2" refType="w" fact="0.0132"/>
          <dgm:constr type="h" for="ch" forName="image_accent_2" refType="h" fact="0.025"/>
          <dgm:constr type="l" for="ch" forName="text_2" refType="w" fact="0.1779"/>
          <dgm:constr type="t" for="ch" forName="text_2" refType="h" fact="0.2295"/>
          <dgm:constr type="w" for="ch" forName="text_2" refType="w" fact="0.1126"/>
          <dgm:constr type="h" for="ch" forName="text_2" refType="h" fact="0.2141"/>
          <dgm:constr type="l" for="ch" forName="text_accent_2" refType="w" fact="0.2505"/>
          <dgm:constr type="t" for="ch" forName="text_accent_2" refType="h" fact="0.4116"/>
          <dgm:constr type="w" for="ch" forName="text_accent_2" refType="w" fact="0.0132"/>
          <dgm:constr type="h" for="ch" forName="text_accent_2" refType="h" fact="0.025"/>
          <dgm:constr type="l" for="ch" forName="text_3" refType="w" fact="0.0912"/>
          <dgm:constr type="t" for="ch" forName="text_3" refType="h" fact="0.1221"/>
          <dgm:constr type="w" for="ch" forName="text_3" refType="w" fact="0.1098"/>
          <dgm:constr type="h" for="ch" forName="text_3" refType="h" fact="0.2089"/>
          <dgm:constr type="l" for="ch" forName="text_accent_3" refType="w" fact="0.1626"/>
          <dgm:constr type="t" for="ch" forName="text_accent_3" refType="h" fact="0.1277"/>
          <dgm:constr type="w" for="ch" forName="text_accent_3" refType="w" fact="0.0132"/>
          <dgm:constr type="h" for="ch" forName="text_accent_3" refType="h" fact="0.025"/>
          <dgm:constr type="l" for="ch" forName="image_3" refType="w" fact="0.1779"/>
          <dgm:constr type="t" for="ch" forName="image_3" refType="h" fact="0.0065"/>
          <dgm:constr type="w" for="ch" forName="image_3" refType="w" fact="0.1126"/>
          <dgm:constr type="h" for="ch" forName="image_3" refType="h" fact="0.2141"/>
          <dgm:constr type="l" for="ch" forName="image_accent_3" refType="w" fact="0.1825"/>
          <dgm:constr type="t" for="ch" forName="image_accent_3" refType="h" fact="0.0985"/>
          <dgm:constr type="w" for="ch" forName="image_accent_3" refType="w" fact="0.0132"/>
          <dgm:constr type="h" for="ch" forName="image_accent_3" refType="h" fact="0.025"/>
          <dgm:constr type="l" for="ch" forName="text_4" refType="w" fact="0.2674"/>
          <dgm:constr type="t" for="ch" forName="text_4" refType="h" fact="0.1204"/>
          <dgm:constr type="w" for="ch" forName="text_4" refType="w" fact="0.1098"/>
          <dgm:constr type="h" for="ch" forName="text_4" refType="h" fact="0.2089"/>
          <dgm:constr type="l" for="ch" forName="text_accent_4" refType="w" fact="0.3618"/>
          <dgm:constr type="t" for="ch" forName="text_accent_4" refType="h" fact="0.2112"/>
          <dgm:constr type="w" for="ch" forName="text_accent_4" refType="w" fact="0.0132"/>
          <dgm:constr type="h" for="ch" forName="text_accent_4" refType="h" fact="0.025"/>
          <dgm:constr type="l" for="ch" forName="image_4" refType="w" fact="0.3555"/>
          <dgm:constr type="t" for="ch" forName="image_4" refType="h" fact="0.2311"/>
          <dgm:constr type="w" for="ch" forName="image_4" refType="w" fact="0.1098"/>
          <dgm:constr type="h" for="ch" forName="image_4" refType="h" fact="0.2089"/>
          <dgm:constr type="l" for="ch" forName="image_accent_4" refType="w" fact="0.3806"/>
          <dgm:constr type="t" for="ch" forName="image_accent_4" refType="h" fact="0.2353"/>
          <dgm:constr type="w" for="ch" forName="image_accent_4" refType="w" fact="0.0132"/>
          <dgm:constr type="h" for="ch" forName="image_accent_4" refType="h" fact="0.025"/>
          <dgm:constr type="l" for="ch" forName="text_5" refType="w" fact="0.3553"/>
          <dgm:constr type="t" for="ch" forName="text_5" refType="h" fact="0.0086"/>
          <dgm:constr type="w" for="ch" forName="text_5" refType="w" fact="0.1098"/>
          <dgm:constr type="h" for="ch" forName="text_5" refType="h" fact="0.2089"/>
          <dgm:constr type="l" for="ch" forName="text_accent_5" refType="w" fact="0.4498"/>
          <dgm:constr type="t" for="ch" forName="text_accent_5" refType="h" fact="0.0988"/>
          <dgm:constr type="w" for="ch" forName="text_accent_5" refType="w" fact="0.0132"/>
          <dgm:constr type="h" for="ch" forName="text_accent_5" refType="h" fact="0.025"/>
          <dgm:constr type="l" for="ch" forName="image_5" refType="w" fact="0.4435"/>
          <dgm:constr type="t" for="ch" forName="image_5" refType="h" fact="0.1187"/>
          <dgm:constr type="w" for="ch" forName="image_5" refType="w" fact="0.1098"/>
          <dgm:constr type="h" for="ch" forName="image_5" refType="h" fact="0.2089"/>
          <dgm:constr type="l" for="ch" forName="image_accent_5" refType="w" fact="0.4686"/>
          <dgm:constr type="t" for="ch" forName="image_accent_5" refType="h" fact="0.1228"/>
          <dgm:constr type="w" for="ch" forName="image_accent_5" refType="w" fact="0.0132"/>
          <dgm:constr type="h" for="ch" forName="image_accent_5" refType="h" fact="0.025"/>
          <dgm:constr type="l" for="ch" forName="text_6" refType="w" fact="0.4438"/>
          <dgm:constr type="t" for="ch" forName="text_6" refType="h" fact="0.342"/>
          <dgm:constr type="w" for="ch" forName="text_6" refType="w" fact="0.1098"/>
          <dgm:constr type="h" for="ch" forName="text_6" refType="h" fact="0.2089"/>
          <dgm:constr type="l" for="ch" forName="text_accent_6" refType="w" fact="0.4697"/>
          <dgm:constr type="t" for="ch" forName="text_accent_6" refType="h" fact="0.5202"/>
          <dgm:constr type="w" for="ch" forName="text_accent_6" refType="w" fact="0.0132"/>
          <dgm:constr type="h" for="ch" forName="text_accent_6" refType="h" fact="0.025"/>
          <dgm:constr type="l" for="ch" forName="image_6" refType="w" fact="0.3555"/>
          <dgm:constr type="t" for="ch" forName="image_6" refType="h" fact="0.4537"/>
          <dgm:constr type="w" for="ch" forName="image_6" refType="w" fact="0.1098"/>
          <dgm:constr type="h" for="ch" forName="image_6" refType="h" fact="0.2089"/>
          <dgm:constr type="l" for="ch" forName="image_accent_6" refType="w" fact="0.4491"/>
          <dgm:constr type="t" for="ch" forName="image_accent_6" refType="h" fact="0.5448"/>
          <dgm:constr type="w" for="ch" forName="image_accent_6" refType="w" fact="0.0132"/>
          <dgm:constr type="h" for="ch" forName="image_accent_6" refType="h" fact="0.025"/>
          <dgm:constr type="l" for="ch" forName="image_7" refType="w" fact="0.0907"/>
          <dgm:constr type="t" for="ch" forName="image_7" refType="h" fact="0.5669"/>
          <dgm:constr type="w" for="ch" forName="image_7" refType="w" fact="0.1098"/>
          <dgm:constr type="h" for="ch" forName="image_7" refType="h" fact="0.2089"/>
          <dgm:constr type="l" for="ch" forName="image_accent_7" refType="w" fact="0.1621"/>
          <dgm:constr type="t" for="ch" forName="image_accent_7" refType="h" fact="0.5726"/>
          <dgm:constr type="w" for="ch" forName="image_accent_7" refType="w" fact="0.0132"/>
          <dgm:constr type="h" for="ch" forName="image_accent_7" refType="h" fact="0.025"/>
          <dgm:constr type="l" for="ch" forName="text_7" refType="w" fact="0.1781"/>
          <dgm:constr type="t" for="ch" forName="text_7" refType="h" fact="0.4528"/>
          <dgm:constr type="w" for="ch" forName="text_7" refType="w" fact="0.1126"/>
          <dgm:constr type="h" for="ch" forName="text_7" refType="h" fact="0.2141"/>
          <dgm:constr type="l" for="ch" forName="text_accent_7" refType="w" fact="0.1827"/>
          <dgm:constr type="t" for="ch" forName="text_accent_7" refType="h" fact="0.5449"/>
          <dgm:constr type="w" for="ch" forName="text_accent_7" refType="w" fact="0.0132"/>
          <dgm:constr type="h" for="ch" forName="text_accent_7" refType="h" fact="0.025"/>
          <dgm:constr type="l" for="ch" forName="image_8" refType="w" fact="0.4433"/>
          <dgm:constr type="t" for="ch" forName="image_8" refType="h" fact="0.5673"/>
          <dgm:constr type="w" for="ch" forName="image_8" refType="w" fact="0.1098"/>
          <dgm:constr type="h" for="ch" forName="image_8" refType="h" fact="0.2089"/>
          <dgm:constr type="l" for="ch" forName="image_accent_8" refType="w" fact="0.5378"/>
          <dgm:constr type="t" for="ch" forName="image_accent_8" refType="h" fact="0.6581"/>
          <dgm:constr type="w" for="ch" forName="image_accent_8" refType="w" fact="0.0132"/>
          <dgm:constr type="h" for="ch" forName="image_accent_8" refType="h" fact="0.025"/>
          <dgm:constr type="l" for="ch" forName="text_8" refType="w" fact="0.5318"/>
          <dgm:constr type="t" for="ch" forName="text_8" refType="h" fact="0.4546"/>
          <dgm:constr type="w" for="ch" forName="text_8" refType="w" fact="0.1098"/>
          <dgm:constr type="h" for="ch" forName="text_8" refType="h" fact="0.2089"/>
          <dgm:constr type="l" for="ch" forName="text_accent_8" refType="w" fact="0.5577"/>
          <dgm:constr type="t" for="ch" forName="text_accent_8" refType="h" fact="0.6342"/>
          <dgm:constr type="w" for="ch" forName="text_accent_8" refType="w" fact="0.0132"/>
          <dgm:constr type="h" for="ch" forName="text_accent_8" refType="h" fact="0.025"/>
          <dgm:constr type="l" for="ch" forName="image_9" refType="w" fact="0.5318"/>
          <dgm:constr type="t" for="ch" forName="image_9" refType="h" fact="0.2301"/>
          <dgm:constr type="w" for="ch" forName="image_9" refType="w" fact="0.1098"/>
          <dgm:constr type="h" for="ch" forName="image_9" refType="h" fact="0.2089"/>
          <dgm:constr type="l" for="ch" forName="image_accent_9" refType="w" fact="0.6031"/>
          <dgm:constr type="t" for="ch" forName="image_accent_9" refType="h" fact="0.2357"/>
          <dgm:constr type="w" for="ch" forName="image_accent_9" refType="w" fact="0.0132"/>
          <dgm:constr type="h" for="ch" forName="image_accent_9" refType="h" fact="0.025"/>
          <dgm:constr type="l" for="ch" forName="text_9" refType="w" fact="0.5305"/>
          <dgm:constr type="t" for="ch" forName="text_9" refType="h" fact="0.0034"/>
          <dgm:constr type="w" for="ch" forName="text_9" refType="w" fact="0.1126"/>
          <dgm:constr type="h" for="ch" forName="text_9" refType="h" fact="0.2141"/>
          <dgm:constr type="l" for="ch" forName="text_accent_9" refType="w" fact="0.6032"/>
          <dgm:constr type="t" for="ch" forName="text_accent_9" refType="h" fact="0.1855"/>
          <dgm:constr type="w" for="ch" forName="text_accent_9" refType="w" fact="0.0132"/>
          <dgm:constr type="h" for="ch" forName="text_accent_9" refType="h" fact="0.025"/>
          <dgm:constr type="l" for="ch" forName="text_10" refType="w" fact="0.267"/>
          <dgm:constr type="t" for="ch" forName="text_10" refType="h" fact="0.5673"/>
          <dgm:constr type="w" for="ch" forName="text_10" refType="w" fact="0.1098"/>
          <dgm:constr type="h" for="ch" forName="text_10" refType="h" fact="0.2089"/>
          <dgm:constr type="l" for="ch" forName="text_accent_10" refType="w" fact="0.2928"/>
          <dgm:constr type="t" for="ch" forName="text_accent_10" refType="h" fact="0.7455"/>
          <dgm:constr type="w" for="ch" forName="text_accent_10" refType="w" fact="0.0132"/>
          <dgm:constr type="h" for="ch" forName="text_accent_10" refType="h" fact="0.025"/>
          <dgm:constr type="l" for="ch" forName="image_10" refType="w" fact="0.1786"/>
          <dgm:constr type="t" for="ch" forName="image_10" refType="h" fact="0.679"/>
          <dgm:constr type="w" for="ch" forName="image_10" refType="w" fact="0.1098"/>
          <dgm:constr type="h" for="ch" forName="image_10" refType="h" fact="0.2089"/>
          <dgm:constr type="l" for="ch" forName="image_accent_10" refType="w" fact="0.2722"/>
          <dgm:constr type="t" for="ch" forName="image_accent_10" refType="h" fact="0.7701"/>
          <dgm:constr type="w" for="ch" forName="image_accent_10" refType="w" fact="0.0132"/>
          <dgm:constr type="h" for="ch" forName="image_accent_10" refType="h" fact="0.025"/>
          <dgm:constr type="l" for="ch" forName="text_11" refType="w" fact="0.4437"/>
          <dgm:constr type="t" for="ch" forName="text_11" refType="h" fact="0.7899"/>
          <dgm:constr type="w" for="ch" forName="text_11" refType="w" fact="0.1098"/>
          <dgm:constr type="h" for="ch" forName="text_11" refType="h" fact="0.2089"/>
          <dgm:constr type="l" for="ch" forName="text_accent_11" refType="w" fact="0.4462"/>
          <dgm:constr type="t" for="ch" forName="text_accent_11" refType="h" fact="0.8819"/>
          <dgm:constr type="w" for="ch" forName="text_accent_11" refType="w" fact="0.0132"/>
          <dgm:constr type="h" for="ch" forName="text_accent_11" refType="h" fact="0.025"/>
          <dgm:constr type="l" for="ch" forName="image_11" refType="w" fact="0.3541"/>
          <dgm:constr type="t" for="ch" forName="image_11" refType="h" fact="0.6767"/>
          <dgm:constr type="w" for="ch" forName="image_11" refType="w" fact="0.1126"/>
          <dgm:constr type="h" for="ch" forName="image_11" refType="h" fact="0.2141"/>
          <dgm:constr type="l" for="ch" forName="image_accent_11" refType="w" fact="0.4268"/>
          <dgm:constr type="t" for="ch" forName="image_accent_11" refType="h" fact="0.8588"/>
          <dgm:constr type="w" for="ch" forName="image_accent_11" refType="w" fact="0.0132"/>
          <dgm:constr type="h" for="ch" forName="image_accent_11" refType="h" fact="0.025"/>
          <dgm:constr type="l" for="ch" forName="image_12" refType="w" fact="0.6201"/>
          <dgm:constr type="t" for="ch" forName="image_12" refType="h" fact="0.5661"/>
          <dgm:constr type="w" for="ch" forName="image_12" refType="w" fact="0.1098"/>
          <dgm:constr type="h" for="ch" forName="image_12" refType="h" fact="0.2089"/>
          <dgm:constr type="l" for="ch" forName="image_accent_12" refType="w" fact="0.646"/>
          <dgm:constr type="t" for="ch" forName="image_accent_12" refType="h" fact="0.7442"/>
          <dgm:constr type="w" for="ch" forName="image_accent_12" refType="w" fact="0.0132"/>
          <dgm:constr type="h" for="ch" forName="image_accent_12" refType="h" fact="0.025"/>
          <dgm:constr type="l" for="ch" forName="text_12" refType="w" fact="0.5318"/>
          <dgm:constr type="t" for="ch" forName="text_12" refType="h" fact="0.6777"/>
          <dgm:constr type="w" for="ch" forName="text_12" refType="w" fact="0.1098"/>
          <dgm:constr type="h" for="ch" forName="text_12" refType="h" fact="0.2089"/>
          <dgm:constr type="l" for="ch" forName="text_accent_12" refType="w" fact="0.6254"/>
          <dgm:constr type="t" for="ch" forName="text_accent_12" refType="h" fact="0.7689"/>
          <dgm:constr type="w" for="ch" forName="text_accent_12" refType="w" fact="0.0132"/>
          <dgm:constr type="h" for="ch" forName="text_accent_12" refType="h" fact="0.025"/>
          <dgm:constr type="l" for="ch" forName="text_13" refType="w" fact="0.6206"/>
          <dgm:constr type="t" for="ch" forName="text_13" refType="h" fact="0.3422"/>
          <dgm:constr type="w" for="ch" forName="text_13" refType="w" fact="0.1098"/>
          <dgm:constr type="h" for="ch" forName="text_13" refType="h" fact="0.2089"/>
          <dgm:constr type="l" for="ch" forName="text_accent_13" refType="w" fact="0.692"/>
          <dgm:constr type="t" for="ch" forName="text_accent_13" refType="h" fact="0.3479"/>
          <dgm:constr type="w" for="ch" forName="text_accent_13" refType="w" fact="0.0132"/>
          <dgm:constr type="h" for="ch" forName="text_accent_13" refType="h" fact="0.025"/>
          <dgm:constr type="l" for="ch" forName="image_13" refType="w" fact="0.6193"/>
          <dgm:constr type="t" for="ch" forName="image_13" refType="h" fact="0.1156"/>
          <dgm:constr type="w" for="ch" forName="image_13" refType="w" fact="0.1126"/>
          <dgm:constr type="h" for="ch" forName="image_13" refType="h" fact="0.2141"/>
          <dgm:constr type="l" for="ch" forName="image_accent_13" refType="w" fact="0.692"/>
          <dgm:constr type="t" for="ch" forName="image_accent_13" refType="h" fact="0.2977"/>
          <dgm:constr type="w" for="ch" forName="image_accent_13" refType="w" fact="0.0132"/>
          <dgm:constr type="h" for="ch" forName="image_accent_13" refType="h" fact="0.025"/>
          <dgm:constr type="l" for="ch" forName="text_14" refType="w" fact="0.7095"/>
          <dgm:constr type="t" for="ch" forName="text_14" refType="h" fact="0.6771"/>
          <dgm:constr type="w" for="ch" forName="text_14" refType="w" fact="0.1098"/>
          <dgm:constr type="h" for="ch" forName="text_14" refType="h" fact="0.2089"/>
          <dgm:constr type="l" for="ch" forName="text_accent_14" refType="w" fact="0.7809"/>
          <dgm:constr type="t" for="ch" forName="text_accent_14" refType="h" fact="0.6827"/>
          <dgm:constr type="w" for="ch" forName="text_accent_14" refType="w" fact="0.0132"/>
          <dgm:constr type="h" for="ch" forName="text_accent_14" refType="h" fact="0.025"/>
          <dgm:constr type="l" for="ch" forName="image_14" refType="w" fact="0.7088"/>
          <dgm:constr type="t" for="ch" forName="image_14" refType="h" fact="0.4505"/>
          <dgm:constr type="w" for="ch" forName="image_14" refType="w" fact="0.1126"/>
          <dgm:constr type="h" for="ch" forName="image_14" refType="h" fact="0.2141"/>
          <dgm:constr type="l" for="ch" forName="image_accent_14" refType="w" fact="0.7814"/>
          <dgm:constr type="t" for="ch" forName="image_accent_14" refType="h" fact="0.6326"/>
          <dgm:constr type="w" for="ch" forName="image_accent_14" refType="w" fact="0.0132"/>
          <dgm:constr type="h" for="ch" forName="image_accent_14" refType="h" fact="0.025"/>
          <dgm:constr type="l" for="ch" forName="text_15" refType="w" fact="0.7097"/>
          <dgm:constr type="t" for="ch" forName="text_15" refType="h" fact="0.2283"/>
          <dgm:constr type="w" for="ch" forName="text_15" refType="w" fact="0.1098"/>
          <dgm:constr type="h" for="ch" forName="text_15" refType="h" fact="0.2089"/>
          <dgm:constr type="l" for="ch" forName="text_accent_15" refType="w" fact="0.781"/>
          <dgm:constr type="t" for="ch" forName="text_accent_15" refType="h" fact="0.234"/>
          <dgm:constr type="w" for="ch" forName="text_accent_15" refType="w" fact="0.0132"/>
          <dgm:constr type="h" for="ch" forName="text_accent_15" refType="h" fact="0.025"/>
          <dgm:constr type="l" for="ch" forName="image_15" refType="w" fact="0.7084"/>
          <dgm:constr type="t" for="ch" forName="image_15" refType="h" fact="0.0017"/>
          <dgm:constr type="w" for="ch" forName="image_15" refType="w" fact="0.1126"/>
          <dgm:constr type="h" for="ch" forName="image_15" refType="h" fact="0.2141"/>
          <dgm:constr type="l" for="ch" forName="image_accent_15" refType="w" fact="0.781"/>
          <dgm:constr type="t" for="ch" forName="image_accent_15" refType="h" fact="0.1838"/>
          <dgm:constr type="w" for="ch" forName="image_accent_15" refType="w" fact="0.0132"/>
          <dgm:constr type="h" for="ch" forName="image_accent_15" refType="h" fact="0.025"/>
          <dgm:constr type="l" for="ch" forName="text_16" refType="w" fact="0.7991"/>
          <dgm:constr type="t" for="ch" forName="text_16" refType="h" fact="0.789"/>
          <dgm:constr type="w" for="ch" forName="text_16" refType="w" fact="0.1098"/>
          <dgm:constr type="h" for="ch" forName="text_16" refType="h" fact="0.2089"/>
          <dgm:constr type="l" for="ch" forName="text_accent_16" refType="w" fact="0.8705"/>
          <dgm:constr type="t" for="ch" forName="text_accent_16" refType="h" fact="0.7946"/>
          <dgm:constr type="w" for="ch" forName="text_accent_16" refType="w" fact="0.0132"/>
          <dgm:constr type="h" for="ch" forName="text_accent_16" refType="h" fact="0.025"/>
          <dgm:constr type="l" for="ch" forName="image_16" refType="w" fact="0.7978"/>
          <dgm:constr type="t" for="ch" forName="image_16" refType="h" fact="0.5623"/>
          <dgm:constr type="w" for="ch" forName="image_16" refType="w" fact="0.1126"/>
          <dgm:constr type="h" for="ch" forName="image_16" refType="h" fact="0.2141"/>
          <dgm:constr type="l" for="ch" forName="image_accent_16" refType="w" fact="0.8705"/>
          <dgm:constr type="t" for="ch" forName="image_accent_16" refType="h" fact="0.7444"/>
          <dgm:constr type="w" for="ch" forName="image_accent_16" refType="w" fact="0.0132"/>
          <dgm:constr type="h" for="ch" forName="image_accent_16" refType="h" fact="0.025"/>
          <dgm:constr type="l" for="ch" forName="text_17" refType="w" fact="0.7992"/>
          <dgm:constr type="t" for="ch" forName="text_17" refType="h" fact="0.3395"/>
          <dgm:constr type="w" for="ch" forName="text_17" refType="w" fact="0.1098"/>
          <dgm:constr type="h" for="ch" forName="text_17" refType="h" fact="0.2089"/>
          <dgm:constr type="l" for="ch" forName="text_accent_17" refType="w" fact="0.8706"/>
          <dgm:constr type="t" for="ch" forName="text_accent_17" refType="h" fact="0.3452"/>
          <dgm:constr type="w" for="ch" forName="text_accent_17" refType="w" fact="0.0132"/>
          <dgm:constr type="h" for="ch" forName="text_accent_17" refType="h" fact="0.025"/>
          <dgm:constr type="l" for="ch" forName="image_17" refType="w" fact="0.798"/>
          <dgm:constr type="t" for="ch" forName="image_17" refType="h" fact="0.1129"/>
          <dgm:constr type="w" for="ch" forName="image_17" refType="w" fact="0.1126"/>
          <dgm:constr type="h" for="ch" forName="image_17" refType="h" fact="0.2141"/>
          <dgm:constr type="l" for="ch" forName="image_accent_17" refType="w" fact="0.8706"/>
          <dgm:constr type="t" for="ch" forName="image_accent_17" refType="h" fact="0.295"/>
          <dgm:constr type="w" for="ch" forName="image_accent_17" refType="w" fact="0.0132"/>
          <dgm:constr type="h" for="ch" forName="image_accent_17" refType="h" fact="0.025"/>
          <dgm:constr type="l" for="ch" forName="image_18" refType="w" fact="0.8887"/>
          <dgm:constr type="t" for="ch" forName="image_18" refType="h" fact="0.677"/>
          <dgm:constr type="w" for="ch" forName="image_18" refType="w" fact="0.1098"/>
          <dgm:constr type="h" for="ch" forName="image_18" refType="h" fact="0.2089"/>
          <dgm:constr type="l" for="ch" forName="image_accent_18" refType="w" fact="0.9601"/>
          <dgm:constr type="t" for="ch" forName="image_accent_18" refType="h" fact="0.6826"/>
          <dgm:constr type="w" for="ch" forName="image_accent_18" refType="w" fact="0.0132"/>
          <dgm:constr type="h" for="ch" forName="image_accent_18" refType="h" fact="0.025"/>
          <dgm:constr type="l" for="ch" forName="text_18" refType="w" fact="0.8874"/>
          <dgm:constr type="t" for="ch" forName="text_18" refType="h" fact="0.4504"/>
          <dgm:constr type="w" for="ch" forName="text_18" refType="w" fact="0.1126"/>
          <dgm:constr type="h" for="ch" forName="text_18" refType="h" fact="0.2141"/>
          <dgm:constr type="l" for="ch" forName="text_accent_18" refType="w" fact="0.9601"/>
          <dgm:constr type="t" for="ch" forName="text_accent_18" refType="h" fact="0.6325"/>
          <dgm:constr type="w" for="ch" forName="text_accent_18" refType="w" fact="0.0132"/>
          <dgm:constr type="h" for="ch" forName="text_accent_18" refType="h" fact="0.025"/>
          <dgm:constr type="l" for="ch" forName="text_19" refType="w" fact="0.8887"/>
          <dgm:constr type="t" for="ch" forName="text_19" refType="h" fact="0.2266"/>
          <dgm:constr type="w" for="ch" forName="text_19" refType="w" fact="0.1098"/>
          <dgm:constr type="h" for="ch" forName="text_19" refType="h" fact="0.2089"/>
          <dgm:constr type="l" for="ch" forName="text_accent_19" refType="w" fact="0.96"/>
          <dgm:constr type="t" for="ch" forName="text_accent_19" refType="h" fact="0.2323"/>
          <dgm:constr type="w" for="ch" forName="text_accent_19" refType="w" fact="0.0132"/>
          <dgm:constr type="h" for="ch" forName="text_accent_19" refType="h" fact="0.025"/>
          <dgm:constr type="l" for="ch" forName="image_19" refType="w" fact="0.8874"/>
          <dgm:constr type="t" for="ch" forName="image_19" refType="h" fact="0"/>
          <dgm:constr type="w" for="ch" forName="image_19" refType="w" fact="0.1126"/>
          <dgm:constr type="h" for="ch" forName="image_19" refType="h" fact="0.2141"/>
          <dgm:constr type="l" for="ch" forName="image_accent_19" refType="w" fact="0.9601"/>
          <dgm:constr type="t" for="ch" forName="image_accent_19" refType="h" fact="0.1821"/>
          <dgm:constr type="w" for="ch" forName="image_accent_19" refType="w" fact="0.0132"/>
          <dgm:constr type="h" for="ch" forName="image_accent_19" refType="h" fact="0.025"/>
          <dgm:constr type="l" for="ch" forName="image_20" refType="w" fact="0.0896"/>
          <dgm:constr type="t" for="ch" forName="image_20" refType="h" fact="0.7911"/>
          <dgm:constr type="w" for="ch" forName="image_20" refType="w" fact="0.1098"/>
          <dgm:constr type="h" for="ch" forName="image_20" refType="h" fact="0.2089"/>
          <dgm:constr type="l" for="ch" forName="image_accent_20" refType="w" fact="0.0921"/>
          <dgm:constr type="t" for="ch" forName="image_accent_20" refType="h" fact="0.883"/>
          <dgm:constr type="w" for="ch" forName="image_accent_20" refType="w" fact="0.0132"/>
          <dgm:constr type="h" for="ch" forName="image_accent_20" refType="h" fact="0.025"/>
          <dgm:constr type="l" for="ch" forName="text_20" refType="w" fact="0"/>
          <dgm:constr type="t" for="ch" forName="text_20" refType="h" fact="0.6779"/>
          <dgm:constr type="w" for="ch" forName="text_20" refType="w" fact="0.1126"/>
          <dgm:constr type="h" for="ch" forName="text_20" refType="h" fact="0.2141"/>
          <dgm:constr type="l" for="ch" forName="text_accent_20" refType="w" fact="0.0727"/>
          <dgm:constr type="t" for="ch" forName="text_accent_20" refType="h" fact="0.86"/>
          <dgm:constr type="w" for="ch" forName="text_accent_20" refType="w" fact="0.0132"/>
          <dgm:constr type="h" for="ch" forName="text_accent_20" refType="h" fact="0.025"/>
        </dgm:constrLst>
      </dgm:if>
      <dgm:else name="Name22">
        <dgm:alg type="composite">
          <dgm:param type="ar" val="2.4035"/>
        </dgm:alg>
        <dgm:constrLst>
          <dgm:constr type="primFontSz" for="des" ptType="node" op="equ" val="65"/>
          <dgm:constr type="l" for="ch" forName="text_1" refType="w" fact="0.0837"/>
          <dgm:constr type="t" for="ch" forName="text_1" refType="h" fact="0.3428"/>
          <dgm:constr type="w" for="ch" forName="text_1" refType="w" fact="0.1008"/>
          <dgm:constr type="h" for="ch" forName="text_1" refType="h" fact="0.2089"/>
          <dgm:constr type="l" for="ch" forName="text_accent_1" refType="w" fact="0.086"/>
          <dgm:constr type="t" for="ch" forName="text_accent_1" refType="h" fact="0.4347"/>
          <dgm:constr type="w" for="ch" forName="text_accent_1" refType="w" fact="0.0121"/>
          <dgm:constr type="h" for="ch" forName="text_accent_1" refType="h" fact="0.025"/>
          <dgm:constr type="l" for="ch" forName="image_1" refType="w" fact="0.0015"/>
          <dgm:constr type="t" for="ch" forName="image_1" refType="h" fact="0.2295"/>
          <dgm:constr type="w" for="ch" forName="image_1" refType="w" fact="0.1033"/>
          <dgm:constr type="h" for="ch" forName="image_1" refType="h" fact="0.2141"/>
          <dgm:constr type="l" for="ch" forName="image_accent_1" refType="w" fact="0.0682"/>
          <dgm:constr type="t" for="ch" forName="image_accent_1" refType="h" fact="0.4116"/>
          <dgm:constr type="w" for="ch" forName="image_accent_1" refType="w" fact="0.0121"/>
          <dgm:constr type="h" for="ch" forName="image_accent_1" refType="h" fact="0.025"/>
          <dgm:constr type="l" for="ch" forName="image_2" refType="w" fact="0.2455"/>
          <dgm:constr type="t" for="ch" forName="image_2" refType="h" fact="0.3428"/>
          <dgm:constr type="w" for="ch" forName="image_2" refType="w" fact="0.1008"/>
          <dgm:constr type="h" for="ch" forName="image_2" refType="h" fact="0.2089"/>
          <dgm:constr type="l" for="ch" forName="image_accent_2" refType="w" fact="0.2477"/>
          <dgm:constr type="t" for="ch" forName="image_accent_2" refType="h" fact="0.4347"/>
          <dgm:constr type="w" for="ch" forName="image_accent_2" refType="w" fact="0.0121"/>
          <dgm:constr type="h" for="ch" forName="image_accent_2" refType="h" fact="0.025"/>
          <dgm:constr type="l" for="ch" forName="text_2" refType="w" fact="0.1632"/>
          <dgm:constr type="t" for="ch" forName="text_2" refType="h" fact="0.2295"/>
          <dgm:constr type="w" for="ch" forName="text_2" refType="w" fact="0.1033"/>
          <dgm:constr type="h" for="ch" forName="text_2" refType="h" fact="0.2141"/>
          <dgm:constr type="l" for="ch" forName="text_accent_2" refType="w" fact="0.2299"/>
          <dgm:constr type="t" for="ch" forName="text_accent_2" refType="h" fact="0.4116"/>
          <dgm:constr type="w" for="ch" forName="text_accent_2" refType="w" fact="0.0121"/>
          <dgm:constr type="h" for="ch" forName="text_accent_2" refType="h" fact="0.025"/>
          <dgm:constr type="l" for="ch" forName="text_3" refType="w" fact="0.0837"/>
          <dgm:constr type="t" for="ch" forName="text_3" refType="h" fact="0.1221"/>
          <dgm:constr type="w" for="ch" forName="text_3" refType="w" fact="0.1008"/>
          <dgm:constr type="h" for="ch" forName="text_3" refType="h" fact="0.2089"/>
          <dgm:constr type="l" for="ch" forName="text_accent_3" refType="w" fact="0.1492"/>
          <dgm:constr type="t" for="ch" forName="text_accent_3" refType="h" fact="0.1277"/>
          <dgm:constr type="w" for="ch" forName="text_accent_3" refType="w" fact="0.0121"/>
          <dgm:constr type="h" for="ch" forName="text_accent_3" refType="h" fact="0.025"/>
          <dgm:constr type="l" for="ch" forName="image_3" refType="w" fact="0.1632"/>
          <dgm:constr type="t" for="ch" forName="image_3" refType="h" fact="0.0065"/>
          <dgm:constr type="w" for="ch" forName="image_3" refType="w" fact="0.1033"/>
          <dgm:constr type="h" for="ch" forName="image_3" refType="h" fact="0.2141"/>
          <dgm:constr type="l" for="ch" forName="image_accent_3" refType="w" fact="0.1675"/>
          <dgm:constr type="t" for="ch" forName="image_accent_3" refType="h" fact="0.0985"/>
          <dgm:constr type="w" for="ch" forName="image_accent_3" refType="w" fact="0.0121"/>
          <dgm:constr type="h" for="ch" forName="image_accent_3" refType="h" fact="0.025"/>
          <dgm:constr type="l" for="ch" forName="text_4" refType="w" fact="0.2453"/>
          <dgm:constr type="t" for="ch" forName="text_4" refType="h" fact="0.1204"/>
          <dgm:constr type="w" for="ch" forName="text_4" refType="w" fact="0.1008"/>
          <dgm:constr type="h" for="ch" forName="text_4" refType="h" fact="0.2089"/>
          <dgm:constr type="l" for="ch" forName="text_accent_4" refType="w" fact="0.332"/>
          <dgm:constr type="t" for="ch" forName="text_accent_4" refType="h" fact="0.2112"/>
          <dgm:constr type="w" for="ch" forName="text_accent_4" refType="w" fact="0.0121"/>
          <dgm:constr type="h" for="ch" forName="text_accent_4" refType="h" fact="0.025"/>
          <dgm:constr type="l" for="ch" forName="image_4" refType="w" fact="0.3262"/>
          <dgm:constr type="t" for="ch" forName="image_4" refType="h" fact="0.2311"/>
          <dgm:constr type="w" for="ch" forName="image_4" refType="w" fact="0.1008"/>
          <dgm:constr type="h" for="ch" forName="image_4" refType="h" fact="0.2089"/>
          <dgm:constr type="l" for="ch" forName="image_accent_4" refType="w" fact="0.3493"/>
          <dgm:constr type="t" for="ch" forName="image_accent_4" refType="h" fact="0.2353"/>
          <dgm:constr type="w" for="ch" forName="image_accent_4" refType="w" fact="0.0121"/>
          <dgm:constr type="h" for="ch" forName="image_accent_4" refType="h" fact="0.025"/>
          <dgm:constr type="l" for="ch" forName="text_5" refType="w" fact="0.3261"/>
          <dgm:constr type="t" for="ch" forName="text_5" refType="h" fact="0.0086"/>
          <dgm:constr type="w" for="ch" forName="text_5" refType="w" fact="0.1008"/>
          <dgm:constr type="h" for="ch" forName="text_5" refType="h" fact="0.2089"/>
          <dgm:constr type="l" for="ch" forName="text_accent_5" refType="w" fact="0.4128"/>
          <dgm:constr type="t" for="ch" forName="text_accent_5" refType="h" fact="0.0988"/>
          <dgm:constr type="w" for="ch" forName="text_accent_5" refType="w" fact="0.0121"/>
          <dgm:constr type="h" for="ch" forName="text_accent_5" refType="h" fact="0.025"/>
          <dgm:constr type="l" for="ch" forName="image_5" refType="w" fact="0.4069"/>
          <dgm:constr type="t" for="ch" forName="image_5" refType="h" fact="0.1187"/>
          <dgm:constr type="w" for="ch" forName="image_5" refType="w" fact="0.1008"/>
          <dgm:constr type="h" for="ch" forName="image_5" refType="h" fact="0.2089"/>
          <dgm:constr type="l" for="ch" forName="image_accent_5" refType="w" fact="0.43"/>
          <dgm:constr type="t" for="ch" forName="image_accent_5" refType="h" fact="0.1228"/>
          <dgm:constr type="w" for="ch" forName="image_accent_5" refType="w" fact="0.0121"/>
          <dgm:constr type="h" for="ch" forName="image_accent_5" refType="h" fact="0.025"/>
          <dgm:constr type="l" for="ch" forName="text_6" refType="w" fact="0.4073"/>
          <dgm:constr type="t" for="ch" forName="text_6" refType="h" fact="0.342"/>
          <dgm:constr type="w" for="ch" forName="text_6" refType="w" fact="0.1008"/>
          <dgm:constr type="h" for="ch" forName="text_6" refType="h" fact="0.2089"/>
          <dgm:constr type="l" for="ch" forName="text_accent_6" refType="w" fact="0.431"/>
          <dgm:constr type="t" for="ch" forName="text_accent_6" refType="h" fact="0.5202"/>
          <dgm:constr type="w" for="ch" forName="text_accent_6" refType="w" fact="0.0121"/>
          <dgm:constr type="h" for="ch" forName="text_accent_6" refType="h" fact="0.025"/>
          <dgm:constr type="l" for="ch" forName="image_6" refType="w" fact="0.3262"/>
          <dgm:constr type="t" for="ch" forName="image_6" refType="h" fact="0.4537"/>
          <dgm:constr type="w" for="ch" forName="image_6" refType="w" fact="0.1008"/>
          <dgm:constr type="h" for="ch" forName="image_6" refType="h" fact="0.2089"/>
          <dgm:constr type="l" for="ch" forName="image_accent_6" refType="w" fact="0.4121"/>
          <dgm:constr type="t" for="ch" forName="image_accent_6" refType="h" fact="0.5448"/>
          <dgm:constr type="w" for="ch" forName="image_accent_6" refType="w" fact="0.0121"/>
          <dgm:constr type="h" for="ch" forName="image_accent_6" refType="h" fact="0.025"/>
          <dgm:constr type="l" for="ch" forName="image_7" refType="w" fact="0.0832"/>
          <dgm:constr type="t" for="ch" forName="image_7" refType="h" fact="0.5669"/>
          <dgm:constr type="w" for="ch" forName="image_7" refType="w" fact="0.1008"/>
          <dgm:constr type="h" for="ch" forName="image_7" refType="h" fact="0.2089"/>
          <dgm:constr type="l" for="ch" forName="image_accent_7" refType="w" fact="0.1487"/>
          <dgm:constr type="t" for="ch" forName="image_accent_7" refType="h" fact="0.5726"/>
          <dgm:constr type="w" for="ch" forName="image_accent_7" refType="w" fact="0.0121"/>
          <dgm:constr type="h" for="ch" forName="image_accent_7" refType="h" fact="0.025"/>
          <dgm:constr type="l" for="ch" forName="text_7" refType="w" fact="0.1634"/>
          <dgm:constr type="t" for="ch" forName="text_7" refType="h" fact="0.4529"/>
          <dgm:constr type="w" for="ch" forName="text_7" refType="w" fact="0.1033"/>
          <dgm:constr type="h" for="ch" forName="text_7" refType="h" fact="0.2141"/>
          <dgm:constr type="l" for="ch" forName="text_accent_7" refType="w" fact="0.1677"/>
          <dgm:constr type="t" for="ch" forName="text_accent_7" refType="h" fact="0.5449"/>
          <dgm:constr type="w" for="ch" forName="text_accent_7" refType="w" fact="0.0121"/>
          <dgm:constr type="h" for="ch" forName="text_accent_7" refType="h" fact="0.025"/>
          <dgm:constr type="l" for="ch" forName="image_8" refType="w" fact="0.4068"/>
          <dgm:constr type="t" for="ch" forName="image_8" refType="h" fact="0.5673"/>
          <dgm:constr type="w" for="ch" forName="image_8" refType="w" fact="0.1008"/>
          <dgm:constr type="h" for="ch" forName="image_8" refType="h" fact="0.2089"/>
          <dgm:constr type="l" for="ch" forName="image_accent_8" refType="w" fact="0.4935"/>
          <dgm:constr type="t" for="ch" forName="image_accent_8" refType="h" fact="0.6581"/>
          <dgm:constr type="w" for="ch" forName="image_accent_8" refType="w" fact="0.0121"/>
          <dgm:constr type="h" for="ch" forName="image_accent_8" refType="h" fact="0.025"/>
          <dgm:constr type="l" for="ch" forName="text_8" refType="w" fact="0.488"/>
          <dgm:constr type="t" for="ch" forName="text_8" refType="h" fact="0.4546"/>
          <dgm:constr type="w" for="ch" forName="text_8" refType="w" fact="0.1008"/>
          <dgm:constr type="h" for="ch" forName="text_8" refType="h" fact="0.2089"/>
          <dgm:constr type="l" for="ch" forName="text_accent_8" refType="w" fact="0.5118"/>
          <dgm:constr type="t" for="ch" forName="text_accent_8" refType="h" fact="0.6342"/>
          <dgm:constr type="w" for="ch" forName="text_accent_8" refType="w" fact="0.0121"/>
          <dgm:constr type="h" for="ch" forName="text_accent_8" refType="h" fact="0.025"/>
          <dgm:constr type="l" for="ch" forName="image_9" refType="w" fact="0.488"/>
          <dgm:constr type="t" for="ch" forName="image_9" refType="h" fact="0.2301"/>
          <dgm:constr type="w" for="ch" forName="image_9" refType="w" fact="0.1008"/>
          <dgm:constr type="h" for="ch" forName="image_9" refType="h" fact="0.2089"/>
          <dgm:constr type="l" for="ch" forName="image_accent_9" refType="w" fact="0.5535"/>
          <dgm:constr type="t" for="ch" forName="image_accent_9" refType="h" fact="0.2357"/>
          <dgm:constr type="w" for="ch" forName="image_accent_9" refType="w" fact="0.0121"/>
          <dgm:constr type="h" for="ch" forName="image_accent_9" refType="h" fact="0.025"/>
          <dgm:constr type="l" for="ch" forName="text_9" refType="w" fact="0.4868"/>
          <dgm:constr type="t" for="ch" forName="text_9" refType="h" fact="0.0034"/>
          <dgm:constr type="w" for="ch" forName="text_9" refType="w" fact="0.1033"/>
          <dgm:constr type="h" for="ch" forName="text_9" refType="h" fact="0.2141"/>
          <dgm:constr type="l" for="ch" forName="text_accent_9" refType="w" fact="0.5535"/>
          <dgm:constr type="t" for="ch" forName="text_accent_9" refType="h" fact="0.1855"/>
          <dgm:constr type="w" for="ch" forName="text_accent_9" refType="w" fact="0.0121"/>
          <dgm:constr type="h" for="ch" forName="text_accent_9" refType="h" fact="0.025"/>
          <dgm:constr type="l" for="ch" forName="text_10" refType="w" fact="0.245"/>
          <dgm:constr type="t" for="ch" forName="text_10" refType="h" fact="0.5673"/>
          <dgm:constr type="w" for="ch" forName="text_10" refType="w" fact="0.1008"/>
          <dgm:constr type="h" for="ch" forName="text_10" refType="h" fact="0.2089"/>
          <dgm:constr type="l" for="ch" forName="text_accent_10" refType="w" fact="0.2687"/>
          <dgm:constr type="t" for="ch" forName="text_accent_10" refType="h" fact="0.7455"/>
          <dgm:constr type="w" for="ch" forName="text_accent_10" refType="w" fact="0.0121"/>
          <dgm:constr type="h" for="ch" forName="text_accent_10" refType="h" fact="0.025"/>
          <dgm:constr type="l" for="ch" forName="image_10" refType="w" fact="0.1639"/>
          <dgm:constr type="t" for="ch" forName="image_10" refType="h" fact="0.679"/>
          <dgm:constr type="w" for="ch" forName="image_10" refType="w" fact="0.1008"/>
          <dgm:constr type="h" for="ch" forName="image_10" refType="h" fact="0.2089"/>
          <dgm:constr type="l" for="ch" forName="image_accent_10" refType="w" fact="0.2498"/>
          <dgm:constr type="t" for="ch" forName="image_accent_10" refType="h" fact="0.7701"/>
          <dgm:constr type="w" for="ch" forName="image_accent_10" refType="w" fact="0.0121"/>
          <dgm:constr type="h" for="ch" forName="image_accent_10" refType="h" fact="0.025"/>
          <dgm:constr type="l" for="ch" forName="text_11" refType="w" fact="0.4072"/>
          <dgm:constr type="t" for="ch" forName="text_11" refType="h" fact="0.7899"/>
          <dgm:constr type="w" for="ch" forName="text_11" refType="w" fact="0.1008"/>
          <dgm:constr type="h" for="ch" forName="text_11" refType="h" fact="0.2089"/>
          <dgm:constr type="l" for="ch" forName="text_accent_11" refType="w" fact="0.4094"/>
          <dgm:constr type="t" for="ch" forName="text_accent_11" refType="h" fact="0.8819"/>
          <dgm:constr type="w" for="ch" forName="text_accent_11" refType="w" fact="0.0121"/>
          <dgm:constr type="h" for="ch" forName="text_accent_11" refType="h" fact="0.025"/>
          <dgm:constr type="l" for="ch" forName="image_11" refType="w" fact="0.3249"/>
          <dgm:constr type="t" for="ch" forName="image_11" refType="h" fact="0.6767"/>
          <dgm:constr type="w" for="ch" forName="image_11" refType="w" fact="0.1033"/>
          <dgm:constr type="h" for="ch" forName="image_11" refType="h" fact="0.2141"/>
          <dgm:constr type="l" for="ch" forName="image_accent_11" refType="w" fact="0.3916"/>
          <dgm:constr type="t" for="ch" forName="image_accent_11" refType="h" fact="0.8588"/>
          <dgm:constr type="w" for="ch" forName="image_accent_11" refType="w" fact="0.0121"/>
          <dgm:constr type="h" for="ch" forName="image_accent_11" refType="h" fact="0.025"/>
          <dgm:constr type="l" for="ch" forName="image_12" refType="w" fact="0.569"/>
          <dgm:constr type="t" for="ch" forName="image_12" refType="h" fact="0.5661"/>
          <dgm:constr type="w" for="ch" forName="image_12" refType="w" fact="0.1008"/>
          <dgm:constr type="h" for="ch" forName="image_12" refType="h" fact="0.2089"/>
          <dgm:constr type="l" for="ch" forName="image_accent_12" refType="w" fact="0.5928"/>
          <dgm:constr type="t" for="ch" forName="image_accent_12" refType="h" fact="0.7442"/>
          <dgm:constr type="w" for="ch" forName="image_accent_12" refType="w" fact="0.0121"/>
          <dgm:constr type="h" for="ch" forName="image_accent_12" refType="h" fact="0.025"/>
          <dgm:constr type="l" for="ch" forName="text_12" refType="w" fact="0.488"/>
          <dgm:constr type="t" for="ch" forName="text_12" refType="h" fact="0.6777"/>
          <dgm:constr type="w" for="ch" forName="text_12" refType="w" fact="0.1008"/>
          <dgm:constr type="h" for="ch" forName="text_12" refType="h" fact="0.2089"/>
          <dgm:constr type="l" for="ch" forName="text_accent_12" refType="w" fact="0.5739"/>
          <dgm:constr type="t" for="ch" forName="text_accent_12" refType="h" fact="0.7689"/>
          <dgm:constr type="w" for="ch" forName="text_accent_12" refType="w" fact="0.0121"/>
          <dgm:constr type="h" for="ch" forName="text_accent_12" refType="h" fact="0.025"/>
          <dgm:constr type="l" for="ch" forName="text_13" refType="w" fact="0.5695"/>
          <dgm:constr type="t" for="ch" forName="text_13" refType="h" fact="0.3422"/>
          <dgm:constr type="w" for="ch" forName="text_13" refType="w" fact="0.1008"/>
          <dgm:constr type="h" for="ch" forName="text_13" refType="h" fact="0.2089"/>
          <dgm:constr type="l" for="ch" forName="text_accent_13" refType="w" fact="0.635"/>
          <dgm:constr type="t" for="ch" forName="text_accent_13" refType="h" fact="0.3479"/>
          <dgm:constr type="w" for="ch" forName="text_accent_13" refType="w" fact="0.0121"/>
          <dgm:constr type="h" for="ch" forName="text_accent_13" refType="h" fact="0.025"/>
          <dgm:constr type="l" for="ch" forName="image_13" refType="w" fact="0.5683"/>
          <dgm:constr type="t" for="ch" forName="image_13" refType="h" fact="0.1156"/>
          <dgm:constr type="w" for="ch" forName="image_13" refType="w" fact="0.1033"/>
          <dgm:constr type="h" for="ch" forName="image_13" refType="h" fact="0.2141"/>
          <dgm:constr type="l" for="ch" forName="image_accent_13" refType="w" fact="0.635"/>
          <dgm:constr type="t" for="ch" forName="image_accent_13" refType="h" fact="0.2977"/>
          <dgm:constr type="w" for="ch" forName="image_accent_13" refType="w" fact="0.0121"/>
          <dgm:constr type="h" for="ch" forName="image_accent_13" refType="h" fact="0.025"/>
          <dgm:constr type="l" for="ch" forName="text_14" refType="w" fact="0.6511"/>
          <dgm:constr type="t" for="ch" forName="text_14" refType="h" fact="0.6771"/>
          <dgm:constr type="w" for="ch" forName="text_14" refType="w" fact="0.1008"/>
          <dgm:constr type="h" for="ch" forName="text_14" refType="h" fact="0.2089"/>
          <dgm:constr type="l" for="ch" forName="text_accent_14" refType="w" fact="0.7166"/>
          <dgm:constr type="t" for="ch" forName="text_accent_14" refType="h" fact="0.6827"/>
          <dgm:constr type="w" for="ch" forName="text_accent_14" refType="w" fact="0.0121"/>
          <dgm:constr type="h" for="ch" forName="text_accent_14" refType="h" fact="0.025"/>
          <dgm:constr type="l" for="ch" forName="image_14" refType="w" fact="0.6504"/>
          <dgm:constr type="t" for="ch" forName="image_14" refType="h" fact="0.4505"/>
          <dgm:constr type="w" for="ch" forName="image_14" refType="w" fact="0.1033"/>
          <dgm:constr type="h" for="ch" forName="image_14" refType="h" fact="0.2141"/>
          <dgm:constr type="l" for="ch" forName="image_accent_14" refType="w" fact="0.7171"/>
          <dgm:constr type="t" for="ch" forName="image_accent_14" refType="h" fact="0.6326"/>
          <dgm:constr type="w" for="ch" forName="image_accent_14" refType="w" fact="0.0121"/>
          <dgm:constr type="h" for="ch" forName="image_accent_14" refType="h" fact="0.025"/>
          <dgm:constr type="l" for="ch" forName="text_15" refType="w" fact="0.6512"/>
          <dgm:constr type="t" for="ch" forName="text_15" refType="h" fact="0.2283"/>
          <dgm:constr type="w" for="ch" forName="text_15" refType="w" fact="0.1008"/>
          <dgm:constr type="h" for="ch" forName="text_15" refType="h" fact="0.2089"/>
          <dgm:constr type="l" for="ch" forName="text_accent_15" refType="w" fact="0.7167"/>
          <dgm:constr type="t" for="ch" forName="text_accent_15" refType="h" fact="0.234"/>
          <dgm:constr type="w" for="ch" forName="text_accent_15" refType="w" fact="0.0121"/>
          <dgm:constr type="h" for="ch" forName="text_accent_15" refType="h" fact="0.025"/>
          <dgm:constr type="l" for="ch" forName="image_15" refType="w" fact="0.65"/>
          <dgm:constr type="t" for="ch" forName="image_15" refType="h" fact="0.0017"/>
          <dgm:constr type="w" for="ch" forName="image_15" refType="w" fact="0.1033"/>
          <dgm:constr type="h" for="ch" forName="image_15" refType="h" fact="0.2141"/>
          <dgm:constr type="l" for="ch" forName="image_accent_15" refType="w" fact="0.7167"/>
          <dgm:constr type="t" for="ch" forName="image_accent_15" refType="h" fact="0.1838"/>
          <dgm:constr type="w" for="ch" forName="image_accent_15" refType="w" fact="0.0121"/>
          <dgm:constr type="h" for="ch" forName="image_accent_15" refType="h" fact="0.025"/>
          <dgm:constr type="l" for="ch" forName="text_16" refType="w" fact="0.7333"/>
          <dgm:constr type="t" for="ch" forName="text_16" refType="h" fact="0.789"/>
          <dgm:constr type="w" for="ch" forName="text_16" refType="w" fact="0.1008"/>
          <dgm:constr type="h" for="ch" forName="text_16" refType="h" fact="0.2089"/>
          <dgm:constr type="l" for="ch" forName="text_accent_16" refType="w" fact="0.7988"/>
          <dgm:constr type="t" for="ch" forName="text_accent_16" refType="h" fact="0.7946"/>
          <dgm:constr type="w" for="ch" forName="text_accent_16" refType="w" fact="0.0121"/>
          <dgm:constr type="h" for="ch" forName="text_accent_16" refType="h" fact="0.025"/>
          <dgm:constr type="l" for="ch" forName="image_16" refType="w" fact="0.7321"/>
          <dgm:constr type="t" for="ch" forName="image_16" refType="h" fact="0.5623"/>
          <dgm:constr type="w" for="ch" forName="image_16" refType="w" fact="0.1033"/>
          <dgm:constr type="h" for="ch" forName="image_16" refType="h" fact="0.2141"/>
          <dgm:constr type="l" for="ch" forName="image_accent_16" refType="w" fact="0.7988"/>
          <dgm:constr type="t" for="ch" forName="image_accent_16" refType="h" fact="0.7444"/>
          <dgm:constr type="w" for="ch" forName="image_accent_16" refType="w" fact="0.0121"/>
          <dgm:constr type="h" for="ch" forName="image_accent_16" refType="h" fact="0.025"/>
          <dgm:constr type="l" for="ch" forName="text_17" refType="w" fact="0.7334"/>
          <dgm:constr type="t" for="ch" forName="text_17" refType="h" fact="0.3395"/>
          <dgm:constr type="w" for="ch" forName="text_17" refType="w" fact="0.1008"/>
          <dgm:constr type="h" for="ch" forName="text_17" refType="h" fact="0.2089"/>
          <dgm:constr type="l" for="ch" forName="text_accent_17" refType="w" fact="0.7989"/>
          <dgm:constr type="t" for="ch" forName="text_accent_17" refType="h" fact="0.3452"/>
          <dgm:constr type="w" for="ch" forName="text_accent_17" refType="w" fact="0.0121"/>
          <dgm:constr type="h" for="ch" forName="text_accent_17" refType="h" fact="0.025"/>
          <dgm:constr type="l" for="ch" forName="image_17" refType="w" fact="0.7323"/>
          <dgm:constr type="t" for="ch" forName="image_17" refType="h" fact="0.1129"/>
          <dgm:constr type="w" for="ch" forName="image_17" refType="w" fact="0.1033"/>
          <dgm:constr type="h" for="ch" forName="image_17" refType="h" fact="0.2141"/>
          <dgm:constr type="l" for="ch" forName="image_accent_17" refType="w" fact="0.7989"/>
          <dgm:constr type="t" for="ch" forName="image_accent_17" refType="h" fact="0.295"/>
          <dgm:constr type="w" for="ch" forName="image_accent_17" refType="w" fact="0.0121"/>
          <dgm:constr type="h" for="ch" forName="image_accent_17" refType="h" fact="0.025"/>
          <dgm:constr type="l" for="ch" forName="image_18" refType="w" fact="0.8155"/>
          <dgm:constr type="t" for="ch" forName="image_18" refType="h" fact="0.677"/>
          <dgm:constr type="w" for="ch" forName="image_18" refType="w" fact="0.1008"/>
          <dgm:constr type="h" for="ch" forName="image_18" refType="h" fact="0.2089"/>
          <dgm:constr type="l" for="ch" forName="image_accent_18" refType="w" fact="0.881"/>
          <dgm:constr type="t" for="ch" forName="image_accent_18" refType="h" fact="0.6826"/>
          <dgm:constr type="w" for="ch" forName="image_accent_18" refType="w" fact="0.0121"/>
          <dgm:constr type="h" for="ch" forName="image_accent_18" refType="h" fact="0.025"/>
          <dgm:constr type="l" for="ch" forName="text_18" refType="w" fact="0.8143"/>
          <dgm:constr type="t" for="ch" forName="text_18" refType="h" fact="0.4504"/>
          <dgm:constr type="w" for="ch" forName="text_18" refType="w" fact="0.1033"/>
          <dgm:constr type="h" for="ch" forName="text_18" refType="h" fact="0.2141"/>
          <dgm:constr type="l" for="ch" forName="text_accent_18" refType="w" fact="0.881"/>
          <dgm:constr type="t" for="ch" forName="text_accent_18" refType="h" fact="0.6325"/>
          <dgm:constr type="w" for="ch" forName="text_accent_18" refType="w" fact="0.0121"/>
          <dgm:constr type="h" for="ch" forName="text_accent_18" refType="h" fact="0.025"/>
          <dgm:constr type="l" for="ch" forName="text_19" refType="w" fact="0.8155"/>
          <dgm:constr type="t" for="ch" forName="text_19" refType="h" fact="0.2266"/>
          <dgm:constr type="w" for="ch" forName="text_19" refType="w" fact="0.1008"/>
          <dgm:constr type="h" for="ch" forName="text_19" refType="h" fact="0.2089"/>
          <dgm:constr type="l" for="ch" forName="text_accent_19" refType="w" fact="0.881"/>
          <dgm:constr type="t" for="ch" forName="text_accent_19" refType="h" fact="0.2323"/>
          <dgm:constr type="w" for="ch" forName="text_accent_19" refType="w" fact="0.0121"/>
          <dgm:constr type="h" for="ch" forName="text_accent_19" refType="h" fact="0.025"/>
          <dgm:constr type="l" for="ch" forName="image_19" refType="w" fact="0.8143"/>
          <dgm:constr type="t" for="ch" forName="image_19" refType="h" fact="0"/>
          <dgm:constr type="w" for="ch" forName="image_19" refType="w" fact="0.1033"/>
          <dgm:constr type="h" for="ch" forName="image_19" refType="h" fact="0.2141"/>
          <dgm:constr type="l" for="ch" forName="image_accent_19" refType="w" fact="0.881"/>
          <dgm:constr type="t" for="ch" forName="image_accent_19" refType="h" fact="0.1821"/>
          <dgm:constr type="w" for="ch" forName="image_accent_19" refType="w" fact="0.0121"/>
          <dgm:constr type="h" for="ch" forName="image_accent_19" refType="h" fact="0.025"/>
          <dgm:constr type="l" for="ch" forName="image_20" refType="w" fact="0.0822"/>
          <dgm:constr type="t" for="ch" forName="image_20" refType="h" fact="0.7911"/>
          <dgm:constr type="w" for="ch" forName="image_20" refType="w" fact="0.1008"/>
          <dgm:constr type="h" for="ch" forName="image_20" refType="h" fact="0.2089"/>
          <dgm:constr type="l" for="ch" forName="image_accent_20" refType="w" fact="0.0845"/>
          <dgm:constr type="t" for="ch" forName="image_accent_20" refType="h" fact="0.883"/>
          <dgm:constr type="w" for="ch" forName="image_accent_20" refType="w" fact="0.0121"/>
          <dgm:constr type="h" for="ch" forName="image_accent_20" refType="h" fact="0.025"/>
          <dgm:constr type="l" for="ch" forName="text_20" refType="w" fact="0"/>
          <dgm:constr type="t" for="ch" forName="text_20" refType="h" fact="0.6779"/>
          <dgm:constr type="w" for="ch" forName="text_20" refType="w" fact="0.1033"/>
          <dgm:constr type="h" for="ch" forName="text_20" refType="h" fact="0.2141"/>
          <dgm:constr type="l" for="ch" forName="text_accent_20" refType="w" fact="0.0667"/>
          <dgm:constr type="t" for="ch" forName="text_accent_20" refType="h" fact="0.86"/>
          <dgm:constr type="w" for="ch" forName="text_accent_20" refType="w" fact="0.0121"/>
          <dgm:constr type="h" for="ch" forName="text_accent_20" refType="h" fact="0.025"/>
          <dgm:constr type="l" for="ch" forName="image_21" refType="w" fact="0.8979"/>
          <dgm:constr type="t" for="ch" forName="image_21" refType="h" fact="0.3403"/>
          <dgm:constr type="w" for="ch" forName="image_21" refType="w" fact="0.1008"/>
          <dgm:constr type="h" for="ch" forName="image_21" refType="h" fact="0.2089"/>
          <dgm:constr type="l" for="ch" forName="image_accent_21" refType="w" fact="0.9633"/>
          <dgm:constr type="t" for="ch" forName="image_accent_21" refType="h" fact="0.346"/>
          <dgm:constr type="w" for="ch" forName="image_accent_21" refType="w" fact="0.0121"/>
          <dgm:constr type="h" for="ch" forName="image_accent_21" refType="h" fact="0.025"/>
          <dgm:constr type="l" for="ch" forName="text_21" refType="w" fact="0.8967"/>
          <dgm:constr type="t" for="ch" forName="text_21" refType="h" fact="0.1137"/>
          <dgm:constr type="w" for="ch" forName="text_21" refType="w" fact="0.1033"/>
          <dgm:constr type="h" for="ch" forName="text_21" refType="h" fact="0.2141"/>
          <dgm:constr type="l" for="ch" forName="text_accent_21" refType="w" fact="0.9634"/>
          <dgm:constr type="t" for="ch" forName="text_accent_21" refType="h" fact="0.2958"/>
          <dgm:constr type="w" for="ch" forName="text_accent_21" refType="w" fact="0.0121"/>
          <dgm:constr type="h" for="ch" forName="text_accent_21" refType="h" fact="0.025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889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889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dkBgShp">
            <dgm:alg type="sp"/>
            <dgm:shape xmlns:r="http://schemas.openxmlformats.org/officeDocument/2006/relationships" type="hexagon" r:blip="" blipPhldr="1">
              <dgm:adjLst>
                <dgm:adj idx="1" val="0.2889"/>
                <dgm:adj idx="2" val="1.1547"/>
              </dgm:adjLst>
            </dgm:shape>
            <dgm:presOf axis="self"/>
          </dgm:layoutNode>
        </dgm:forEach>
      </dgm:forEach>
    </dgm:forEach>
    <dgm:forEach name="Name23" axis="ch" ptType="node" cnt="1">
      <dgm:layoutNode name="text_1">
        <dgm:alg type="sp"/>
        <dgm:shape xmlns:r="http://schemas.openxmlformats.org/officeDocument/2006/relationships" r:blip="">
          <dgm:adjLst/>
        </dgm:shape>
        <dgm:presOf/>
        <dgm:constrLst/>
        <dgm:forEach name="Name24" ref="textRepeat"/>
      </dgm:layoutNode>
      <dgm:layoutNode name="text_accent_1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27" ref="imageRepeat"/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node" st="2" cnt="1">
      <dgm:layoutNode name="text_2">
        <dgm:alg type="sp"/>
        <dgm:shape xmlns:r="http://schemas.openxmlformats.org/officeDocument/2006/relationships" r:blip="">
          <dgm:adjLst/>
        </dgm:shape>
        <dgm:presOf/>
        <dgm:constrLst/>
        <dgm:forEach name="Name30" ref="textRepeat"/>
      </dgm:layoutNode>
      <dgm:layoutNode name="text_accent_2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33" ref="imageRepeat"/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node" st="3" cnt="1">
      <dgm:layoutNode name="text_3">
        <dgm:alg type="sp"/>
        <dgm:shape xmlns:r="http://schemas.openxmlformats.org/officeDocument/2006/relationships" r:blip="">
          <dgm:adjLst/>
        </dgm:shape>
        <dgm:presOf/>
        <dgm:constrLst/>
        <dgm:forEach name="Name36" ref="textRepeat"/>
      </dgm:layoutNode>
      <dgm:layoutNode name="text_accent_3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39" ref="imageRepeat"/>
      </dgm:layoutNode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node" st="4" cnt="1">
      <dgm:layoutNode name="text_4">
        <dgm:alg type="sp"/>
        <dgm:shape xmlns:r="http://schemas.openxmlformats.org/officeDocument/2006/relationships" r:blip="">
          <dgm:adjLst/>
        </dgm:shape>
        <dgm:presOf/>
        <dgm:constrLst/>
        <dgm:forEach name="Name42" ref="textRepeat"/>
      </dgm:layoutNode>
      <dgm:layoutNode name="text_accent_4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node" st="5" cnt="1">
      <dgm:layoutNode name="text_5">
        <dgm:alg type="sp"/>
        <dgm:shape xmlns:r="http://schemas.openxmlformats.org/officeDocument/2006/relationships" r:blip="">
          <dgm:adjLst/>
        </dgm:shape>
        <dgm:presOf/>
        <dgm:constrLst/>
        <dgm:forEach name="Name48" ref="textRepeat"/>
      </dgm:layoutNode>
      <dgm:layoutNode name="text_accent_5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51" ref="imageRepeat"/>
      </dgm:layoutNode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node" st="6" cnt="1">
      <dgm:layoutNode name="text_6">
        <dgm:alg type="sp"/>
        <dgm:shape xmlns:r="http://schemas.openxmlformats.org/officeDocument/2006/relationships" r:blip="">
          <dgm:adjLst/>
        </dgm:shape>
        <dgm:presOf/>
        <dgm:constrLst/>
        <dgm:forEach name="Name54" ref="textRepeat"/>
      </dgm:layoutNode>
      <dgm:layoutNode name="text_accent_6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57" ref="imageRepeat"/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node" st="7" cnt="1">
      <dgm:layoutNode name="text_7">
        <dgm:alg type="sp"/>
        <dgm:shape xmlns:r="http://schemas.openxmlformats.org/officeDocument/2006/relationships" r:blip="">
          <dgm:adjLst/>
        </dgm:shape>
        <dgm:presOf/>
        <dgm:constrLst/>
        <dgm:forEach name="Name60" ref="textRepeat"/>
      </dgm:layoutNode>
      <dgm:layoutNode name="text_accent_7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63" ref="imageRepeat"/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node" st="8" cnt="1">
      <dgm:layoutNode name="text_8">
        <dgm:alg type="sp"/>
        <dgm:shape xmlns:r="http://schemas.openxmlformats.org/officeDocument/2006/relationships" r:blip="">
          <dgm:adjLst/>
        </dgm:shape>
        <dgm:presOf/>
        <dgm:constrLst/>
        <dgm:forEach name="Name66" ref="textRepeat"/>
      </dgm:layoutNode>
      <dgm:layoutNode name="text_accent_8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69" ref="imageRepeat"/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node" st="9" cnt="1">
      <dgm:layoutNode name="text_9">
        <dgm:alg type="sp"/>
        <dgm:shape xmlns:r="http://schemas.openxmlformats.org/officeDocument/2006/relationships" r:blip="">
          <dgm:adjLst/>
        </dgm:shape>
        <dgm:presOf/>
        <dgm:constrLst/>
        <dgm:forEach name="Name72" ref="textRepeat"/>
      </dgm:layoutNode>
      <dgm:layoutNode name="text_accent_9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sibTrans" hideLastTrans="0" st="9" cnt="1">
      <dgm:layoutNode name="image_9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  <dgm:layoutNode name="image_accent_9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node" st="10" cnt="1">
      <dgm:layoutNode name="text_10">
        <dgm:alg type="sp"/>
        <dgm:shape xmlns:r="http://schemas.openxmlformats.org/officeDocument/2006/relationships" r:blip="">
          <dgm:adjLst/>
        </dgm:shape>
        <dgm:presOf/>
        <dgm:constrLst/>
        <dgm:forEach name="Name78" ref="textRepeat"/>
      </dgm:layoutNode>
      <dgm:layoutNode name="text_accent_10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sibTrans" hideLastTrans="0" st="10" cnt="1">
      <dgm:layoutNode name="image_10">
        <dgm:alg type="sp"/>
        <dgm:shape xmlns:r="http://schemas.openxmlformats.org/officeDocument/2006/relationships" r:blip="">
          <dgm:adjLst/>
        </dgm:shape>
        <dgm:presOf/>
        <dgm:constrLst/>
        <dgm:forEach name="Name81" ref="imageRepeat"/>
      </dgm:layoutNode>
      <dgm:layoutNode name="image_accent_10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node" st="11" cnt="1">
      <dgm:layoutNode name="text_11">
        <dgm:alg type="sp"/>
        <dgm:shape xmlns:r="http://schemas.openxmlformats.org/officeDocument/2006/relationships" r:blip="">
          <dgm:adjLst/>
        </dgm:shape>
        <dgm:presOf/>
        <dgm:constrLst/>
        <dgm:forEach name="Name84" ref="textRepeat"/>
      </dgm:layoutNode>
      <dgm:layoutNode name="text_accent_11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  <dgm:forEach name="Name86" axis="ch" ptType="sibTrans" hideLastTrans="0" st="11" cnt="1">
      <dgm:layoutNode name="image_11">
        <dgm:alg type="sp"/>
        <dgm:shape xmlns:r="http://schemas.openxmlformats.org/officeDocument/2006/relationships" r:blip="">
          <dgm:adjLst/>
        </dgm:shape>
        <dgm:presOf/>
        <dgm:constrLst/>
        <dgm:forEach name="Name87" ref="imageRepeat"/>
      </dgm:layoutNode>
      <dgm:layoutNode name="image_accent_11">
        <dgm:alg type="sp"/>
        <dgm:shape xmlns:r="http://schemas.openxmlformats.org/officeDocument/2006/relationships" r:blip="">
          <dgm:adjLst/>
        </dgm:shape>
        <dgm:presOf/>
        <dgm:constrLst/>
        <dgm:forEach name="Name88" ref="accentRepeat"/>
      </dgm:layoutNode>
    </dgm:forEach>
    <dgm:forEach name="Name89" axis="ch" ptType="node" st="12" cnt="1">
      <dgm:layoutNode name="text_12">
        <dgm:alg type="sp"/>
        <dgm:shape xmlns:r="http://schemas.openxmlformats.org/officeDocument/2006/relationships" r:blip="">
          <dgm:adjLst/>
        </dgm:shape>
        <dgm:presOf/>
        <dgm:constrLst/>
        <dgm:forEach name="Name90" ref="textRepeat"/>
      </dgm:layoutNode>
      <dgm:layoutNode name="text_accent_12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</dgm:forEach>
    <dgm:forEach name="Name92" axis="ch" ptType="sibTrans" hideLastTrans="0" st="12" cnt="1">
      <dgm:layoutNode name="image_12">
        <dgm:alg type="sp"/>
        <dgm:shape xmlns:r="http://schemas.openxmlformats.org/officeDocument/2006/relationships" r:blip="">
          <dgm:adjLst/>
        </dgm:shape>
        <dgm:presOf/>
        <dgm:constrLst/>
        <dgm:forEach name="Name93" ref="imageRepeat"/>
      </dgm:layoutNode>
      <dgm:layoutNode name="image_accent_12">
        <dgm:alg type="sp"/>
        <dgm:shape xmlns:r="http://schemas.openxmlformats.org/officeDocument/2006/relationships" r:blip="">
          <dgm:adjLst/>
        </dgm:shape>
        <dgm:presOf/>
        <dgm:constrLst/>
        <dgm:forEach name="Name94" ref="accentRepeat"/>
      </dgm:layoutNode>
    </dgm:forEach>
    <dgm:forEach name="Name95" axis="ch" ptType="node" st="13" cnt="1">
      <dgm:layoutNode name="text_13">
        <dgm:alg type="sp"/>
        <dgm:shape xmlns:r="http://schemas.openxmlformats.org/officeDocument/2006/relationships" r:blip="">
          <dgm:adjLst/>
        </dgm:shape>
        <dgm:presOf/>
        <dgm:constrLst/>
        <dgm:forEach name="Name96" ref="textRepeat"/>
      </dgm:layoutNode>
      <dgm:layoutNode name="text_accent_13">
        <dgm:alg type="sp"/>
        <dgm:shape xmlns:r="http://schemas.openxmlformats.org/officeDocument/2006/relationships" r:blip="">
          <dgm:adjLst/>
        </dgm:shape>
        <dgm:presOf/>
        <dgm:constrLst/>
        <dgm:forEach name="Name97" ref="accentRepeat"/>
      </dgm:layoutNode>
    </dgm:forEach>
    <dgm:forEach name="Name98" axis="ch" ptType="sibTrans" hideLastTrans="0" st="13" cnt="1">
      <dgm:layoutNode name="image_13">
        <dgm:alg type="sp"/>
        <dgm:shape xmlns:r="http://schemas.openxmlformats.org/officeDocument/2006/relationships" r:blip="">
          <dgm:adjLst/>
        </dgm:shape>
        <dgm:presOf/>
        <dgm:constrLst/>
        <dgm:forEach name="Name99" ref="imageRepeat"/>
      </dgm:layoutNode>
      <dgm:layoutNode name="image_accent_13">
        <dgm:alg type="sp"/>
        <dgm:shape xmlns:r="http://schemas.openxmlformats.org/officeDocument/2006/relationships" r:blip="">
          <dgm:adjLst/>
        </dgm:shape>
        <dgm:presOf/>
        <dgm:constrLst/>
        <dgm:forEach name="Name100" ref="accentRepeat"/>
      </dgm:layoutNode>
    </dgm:forEach>
    <dgm:forEach name="Name101" axis="ch" ptType="node" st="14" cnt="1">
      <dgm:layoutNode name="text_14">
        <dgm:alg type="sp"/>
        <dgm:shape xmlns:r="http://schemas.openxmlformats.org/officeDocument/2006/relationships" r:blip="">
          <dgm:adjLst/>
        </dgm:shape>
        <dgm:presOf/>
        <dgm:constrLst/>
        <dgm:forEach name="Name102" ref="textRepeat"/>
      </dgm:layoutNode>
      <dgm:layoutNode name="text_accent_14">
        <dgm:alg type="sp"/>
        <dgm:shape xmlns:r="http://schemas.openxmlformats.org/officeDocument/2006/relationships" r:blip="">
          <dgm:adjLst/>
        </dgm:shape>
        <dgm:presOf/>
        <dgm:constrLst/>
        <dgm:forEach name="Name103" ref="accentRepeat"/>
      </dgm:layoutNode>
    </dgm:forEach>
    <dgm:forEach name="Name104" axis="ch" ptType="sibTrans" hideLastTrans="0" st="14" cnt="1">
      <dgm:layoutNode name="image_14">
        <dgm:alg type="sp"/>
        <dgm:shape xmlns:r="http://schemas.openxmlformats.org/officeDocument/2006/relationships" r:blip="">
          <dgm:adjLst/>
        </dgm:shape>
        <dgm:presOf/>
        <dgm:constrLst/>
        <dgm:forEach name="Name105" ref="imageRepeat"/>
      </dgm:layoutNode>
      <dgm:layoutNode name="image_accent_14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</dgm:forEach>
    <dgm:forEach name="Name107" axis="ch" ptType="node" st="15" cnt="1">
      <dgm:layoutNode name="text_15">
        <dgm:alg type="sp"/>
        <dgm:shape xmlns:r="http://schemas.openxmlformats.org/officeDocument/2006/relationships" r:blip="">
          <dgm:adjLst/>
        </dgm:shape>
        <dgm:presOf/>
        <dgm:constrLst/>
        <dgm:forEach name="Name108" ref="textRepeat"/>
      </dgm:layoutNode>
      <dgm:layoutNode name="text_accent_15">
        <dgm:alg type="sp"/>
        <dgm:shape xmlns:r="http://schemas.openxmlformats.org/officeDocument/2006/relationships" r:blip="">
          <dgm:adjLst/>
        </dgm:shape>
        <dgm:presOf/>
        <dgm:constrLst/>
        <dgm:forEach name="Name109" ref="accentRepeat"/>
      </dgm:layoutNode>
    </dgm:forEach>
    <dgm:forEach name="Name110" axis="ch" ptType="sibTrans" hideLastTrans="0" st="15" cnt="1">
      <dgm:layoutNode name="image_15">
        <dgm:alg type="sp"/>
        <dgm:shape xmlns:r="http://schemas.openxmlformats.org/officeDocument/2006/relationships" r:blip="">
          <dgm:adjLst/>
        </dgm:shape>
        <dgm:presOf/>
        <dgm:constrLst/>
        <dgm:forEach name="Name111" ref="imageRepeat"/>
      </dgm:layoutNode>
      <dgm:layoutNode name="image_accent_15">
        <dgm:alg type="sp"/>
        <dgm:shape xmlns:r="http://schemas.openxmlformats.org/officeDocument/2006/relationships" r:blip="">
          <dgm:adjLst/>
        </dgm:shape>
        <dgm:presOf/>
        <dgm:constrLst/>
        <dgm:forEach name="Name112" ref="accentRepeat"/>
      </dgm:layoutNode>
    </dgm:forEach>
    <dgm:forEach name="Name113" axis="ch" ptType="node" st="16" cnt="1">
      <dgm:layoutNode name="text_16">
        <dgm:alg type="sp"/>
        <dgm:shape xmlns:r="http://schemas.openxmlformats.org/officeDocument/2006/relationships" r:blip="">
          <dgm:adjLst/>
        </dgm:shape>
        <dgm:presOf/>
        <dgm:constrLst/>
        <dgm:forEach name="Name114" ref="textRepeat"/>
      </dgm:layoutNode>
      <dgm:layoutNode name="text_accent_16">
        <dgm:alg type="sp"/>
        <dgm:shape xmlns:r="http://schemas.openxmlformats.org/officeDocument/2006/relationships" r:blip="">
          <dgm:adjLst/>
        </dgm:shape>
        <dgm:presOf/>
        <dgm:constrLst/>
        <dgm:forEach name="Name115" ref="accentRepeat"/>
      </dgm:layoutNode>
    </dgm:forEach>
    <dgm:forEach name="Name116" axis="ch" ptType="sibTrans" hideLastTrans="0" st="16" cnt="1">
      <dgm:layoutNode name="image_16">
        <dgm:alg type="sp"/>
        <dgm:shape xmlns:r="http://schemas.openxmlformats.org/officeDocument/2006/relationships" r:blip="">
          <dgm:adjLst/>
        </dgm:shape>
        <dgm:presOf/>
        <dgm:constrLst/>
        <dgm:forEach name="Name117" ref="imageRepeat"/>
      </dgm:layoutNode>
      <dgm:layoutNode name="image_accent_16">
        <dgm:alg type="sp"/>
        <dgm:shape xmlns:r="http://schemas.openxmlformats.org/officeDocument/2006/relationships" r:blip="">
          <dgm:adjLst/>
        </dgm:shape>
        <dgm:presOf/>
        <dgm:constrLst/>
        <dgm:forEach name="Name118" ref="accentRepeat"/>
      </dgm:layoutNode>
    </dgm:forEach>
    <dgm:forEach name="Name119" axis="ch" ptType="node" st="17" cnt="1">
      <dgm:layoutNode name="text_17">
        <dgm:alg type="sp"/>
        <dgm:shape xmlns:r="http://schemas.openxmlformats.org/officeDocument/2006/relationships" r:blip="">
          <dgm:adjLst/>
        </dgm:shape>
        <dgm:presOf/>
        <dgm:constrLst/>
        <dgm:forEach name="Name120" ref="textRepeat"/>
      </dgm:layoutNode>
      <dgm:layoutNode name="text_accent_17">
        <dgm:alg type="sp"/>
        <dgm:shape xmlns:r="http://schemas.openxmlformats.org/officeDocument/2006/relationships" r:blip="">
          <dgm:adjLst/>
        </dgm:shape>
        <dgm:presOf/>
        <dgm:constrLst/>
        <dgm:forEach name="Name121" ref="accentRepeat"/>
      </dgm:layoutNode>
    </dgm:forEach>
    <dgm:forEach name="Name122" axis="ch" ptType="sibTrans" hideLastTrans="0" st="17" cnt="1">
      <dgm:layoutNode name="image_17">
        <dgm:alg type="sp"/>
        <dgm:shape xmlns:r="http://schemas.openxmlformats.org/officeDocument/2006/relationships" r:blip="">
          <dgm:adjLst/>
        </dgm:shape>
        <dgm:presOf/>
        <dgm:constrLst/>
        <dgm:forEach name="Name123" ref="imageRepeat"/>
      </dgm:layoutNode>
      <dgm:layoutNode name="image_accent_17">
        <dgm:alg type="sp"/>
        <dgm:shape xmlns:r="http://schemas.openxmlformats.org/officeDocument/2006/relationships" r:blip="">
          <dgm:adjLst/>
        </dgm:shape>
        <dgm:presOf/>
        <dgm:constrLst/>
        <dgm:forEach name="Name124" ref="accentRepeat"/>
      </dgm:layoutNode>
    </dgm:forEach>
    <dgm:forEach name="Name125" axis="ch" ptType="node" st="18" cnt="1">
      <dgm:layoutNode name="text_18">
        <dgm:alg type="sp"/>
        <dgm:shape xmlns:r="http://schemas.openxmlformats.org/officeDocument/2006/relationships" r:blip="">
          <dgm:adjLst/>
        </dgm:shape>
        <dgm:presOf/>
        <dgm:constrLst/>
        <dgm:forEach name="Name126" ref="textRepeat"/>
      </dgm:layoutNode>
      <dgm:layoutNode name="text_accent_18">
        <dgm:alg type="sp"/>
        <dgm:shape xmlns:r="http://schemas.openxmlformats.org/officeDocument/2006/relationships" r:blip="">
          <dgm:adjLst/>
        </dgm:shape>
        <dgm:presOf/>
        <dgm:constrLst/>
        <dgm:forEach name="Name127" ref="accentRepeat"/>
      </dgm:layoutNode>
    </dgm:forEach>
    <dgm:forEach name="Name128" axis="ch" ptType="sibTrans" hideLastTrans="0" st="18" cnt="1">
      <dgm:layoutNode name="image_18">
        <dgm:alg type="sp"/>
        <dgm:shape xmlns:r="http://schemas.openxmlformats.org/officeDocument/2006/relationships" r:blip="">
          <dgm:adjLst/>
        </dgm:shape>
        <dgm:presOf/>
        <dgm:constrLst/>
        <dgm:forEach name="Name129" ref="imageRepeat"/>
      </dgm:layoutNode>
      <dgm:layoutNode name="image_accent_18">
        <dgm:alg type="sp"/>
        <dgm:shape xmlns:r="http://schemas.openxmlformats.org/officeDocument/2006/relationships" r:blip="">
          <dgm:adjLst/>
        </dgm:shape>
        <dgm:presOf/>
        <dgm:constrLst/>
        <dgm:forEach name="Name130" ref="accentRepeat"/>
      </dgm:layoutNode>
    </dgm:forEach>
    <dgm:forEach name="Name131" axis="ch" ptType="node" st="19" cnt="1">
      <dgm:layoutNode name="text_19">
        <dgm:alg type="sp"/>
        <dgm:shape xmlns:r="http://schemas.openxmlformats.org/officeDocument/2006/relationships" r:blip="">
          <dgm:adjLst/>
        </dgm:shape>
        <dgm:presOf/>
        <dgm:constrLst/>
        <dgm:forEach name="Name132" ref="textRepeat"/>
      </dgm:layoutNode>
      <dgm:layoutNode name="text_accent_19">
        <dgm:alg type="sp"/>
        <dgm:shape xmlns:r="http://schemas.openxmlformats.org/officeDocument/2006/relationships" r:blip="">
          <dgm:adjLst/>
        </dgm:shape>
        <dgm:presOf/>
        <dgm:constrLst/>
        <dgm:forEach name="Name133" ref="accentRepeat"/>
      </dgm:layoutNode>
    </dgm:forEach>
    <dgm:forEach name="Name134" axis="ch" ptType="sibTrans" hideLastTrans="0" st="19" cnt="1">
      <dgm:layoutNode name="image_19">
        <dgm:alg type="sp"/>
        <dgm:shape xmlns:r="http://schemas.openxmlformats.org/officeDocument/2006/relationships" r:blip="">
          <dgm:adjLst/>
        </dgm:shape>
        <dgm:presOf/>
        <dgm:constrLst/>
        <dgm:forEach name="Name135" ref="imageRepeat"/>
      </dgm:layoutNode>
      <dgm:layoutNode name="image_accent_19">
        <dgm:alg type="sp"/>
        <dgm:shape xmlns:r="http://schemas.openxmlformats.org/officeDocument/2006/relationships" r:blip="">
          <dgm:adjLst/>
        </dgm:shape>
        <dgm:presOf/>
        <dgm:constrLst/>
        <dgm:forEach name="Name136" ref="accentRepeat"/>
      </dgm:layoutNode>
    </dgm:forEach>
    <dgm:forEach name="Name137" axis="ch" ptType="node" st="20" cnt="1">
      <dgm:layoutNode name="text_20">
        <dgm:alg type="sp"/>
        <dgm:shape xmlns:r="http://schemas.openxmlformats.org/officeDocument/2006/relationships" r:blip="">
          <dgm:adjLst/>
        </dgm:shape>
        <dgm:presOf/>
        <dgm:constrLst/>
        <dgm:forEach name="Name138" ref="textRepeat"/>
      </dgm:layoutNode>
      <dgm:layoutNode name="text_accent_20">
        <dgm:alg type="sp"/>
        <dgm:shape xmlns:r="http://schemas.openxmlformats.org/officeDocument/2006/relationships" r:blip="">
          <dgm:adjLst/>
        </dgm:shape>
        <dgm:presOf/>
        <dgm:constrLst/>
        <dgm:forEach name="Name139" ref="accentRepeat"/>
      </dgm:layoutNode>
    </dgm:forEach>
    <dgm:forEach name="Name140" axis="ch" ptType="sibTrans" hideLastTrans="0" st="20" cnt="1">
      <dgm:layoutNode name="image_20">
        <dgm:alg type="sp"/>
        <dgm:shape xmlns:r="http://schemas.openxmlformats.org/officeDocument/2006/relationships" r:blip="">
          <dgm:adjLst/>
        </dgm:shape>
        <dgm:presOf/>
        <dgm:constrLst/>
        <dgm:forEach name="Name141" ref="imageRepeat"/>
      </dgm:layoutNode>
      <dgm:layoutNode name="image_accent_20">
        <dgm:alg type="sp"/>
        <dgm:shape xmlns:r="http://schemas.openxmlformats.org/officeDocument/2006/relationships" r:blip="">
          <dgm:adjLst/>
        </dgm:shape>
        <dgm:presOf/>
        <dgm:constrLst/>
        <dgm:forEach name="Name142" ref="accentRepeat"/>
      </dgm:layoutNode>
    </dgm:forEach>
    <dgm:forEach name="Name143" axis="ch" ptType="node" st="21" cnt="1">
      <dgm:layoutNode name="text_21">
        <dgm:alg type="sp"/>
        <dgm:shape xmlns:r="http://schemas.openxmlformats.org/officeDocument/2006/relationships" r:blip="">
          <dgm:adjLst/>
        </dgm:shape>
        <dgm:presOf/>
        <dgm:constrLst/>
        <dgm:forEach name="Name144" ref="textRepeat"/>
      </dgm:layoutNode>
      <dgm:layoutNode name="text_accent_21">
        <dgm:alg type="sp"/>
        <dgm:shape xmlns:r="http://schemas.openxmlformats.org/officeDocument/2006/relationships" r:blip="">
          <dgm:adjLst/>
        </dgm:shape>
        <dgm:presOf/>
        <dgm:constrLst/>
        <dgm:forEach name="Name145" ref="accentRepeat"/>
      </dgm:layoutNode>
    </dgm:forEach>
    <dgm:forEach name="Name146" axis="ch" ptType="sibTrans" hideLastTrans="0" st="21" cnt="1">
      <dgm:layoutNode name="image_21">
        <dgm:alg type="sp"/>
        <dgm:shape xmlns:r="http://schemas.openxmlformats.org/officeDocument/2006/relationships" r:blip="">
          <dgm:adjLst/>
        </dgm:shape>
        <dgm:presOf/>
        <dgm:constrLst/>
        <dgm:forEach name="Name147" ref="imageRepeat"/>
      </dgm:layoutNode>
      <dgm:layoutNode name="image_accent_21">
        <dgm:alg type="sp"/>
        <dgm:shape xmlns:r="http://schemas.openxmlformats.org/officeDocument/2006/relationships" r:blip="">
          <dgm:adjLst/>
        </dgm:shape>
        <dgm:presOf/>
        <dgm:constrLst/>
        <dgm:forEach name="Name148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29676-9C87-4D7C-944A-0DD307B2C7B1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363B-7B8B-4E86-9185-97E5B048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96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238EB-1332-402A-89CC-5E06E40D1C9E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C02BD-617F-443A-9DC6-BE620467D6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77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can be used as a background before the presentation begins.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C02BD-617F-443A-9DC6-BE620467D6B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97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C02BD-617F-443A-9DC6-BE620467D6B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09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C02BD-617F-443A-9DC6-BE620467D6B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43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C02BD-617F-443A-9DC6-BE620467D6B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2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C02BD-617F-443A-9DC6-BE620467D6B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22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40DFA-B482-4AD0-A536-856EB395CEA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C02BD-617F-443A-9DC6-BE620467D6B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71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503238"/>
            <a:ext cx="4184650" cy="23542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400" baseline="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wmv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6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11" Type="http://schemas.openxmlformats.org/officeDocument/2006/relationships/image" Target="../media/image5.png"/><Relationship Id="rId5" Type="http://schemas.microsoft.com/office/2007/relationships/media" Target="../media/media3.wmv"/><Relationship Id="rId10" Type="http://schemas.openxmlformats.org/officeDocument/2006/relationships/image" Target="../media/image4.jpeg"/><Relationship Id="rId4" Type="http://schemas.openxmlformats.org/officeDocument/2006/relationships/video" Target="../media/media2.wmv"/><Relationship Id="rId9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Water_new.wmv"/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-238" t="25119" r="-357" b="-637"/>
          <a:stretch/>
        </p:blipFill>
        <p:spPr>
          <a:xfrm>
            <a:off x="-1" y="10886"/>
            <a:ext cx="9198429" cy="517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>
            <a:off x="3886200" y="0"/>
            <a:ext cx="4114800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noFill/>
          </a:ln>
          <a:effectLst>
            <a:outerShdw blurRad="901700" dir="27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ettyImages_sdd30005019vm_n.wmv">
            <a:hlinkClick r:id="" action="ppaction://media"/>
          </p:cNvPr>
          <p:cNvPicPr>
            <a:picLocks noChangeAspect="1"/>
          </p:cNvPicPr>
          <p:nvPr userDrawn="1"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5841" r="3869"/>
          <a:stretch/>
        </p:blipFill>
        <p:spPr>
          <a:xfrm>
            <a:off x="4721087" y="375388"/>
            <a:ext cx="1997764" cy="1499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43" y="375388"/>
            <a:ext cx="2255157" cy="1506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GettyImages_rlhoceanlife_058_n.wmv">
            <a:hlinkClick r:id="" action="ppaction://media"/>
          </p:cNvPr>
          <p:cNvPicPr>
            <a:picLocks noChangeAspect="1"/>
          </p:cNvPicPr>
          <p:nvPr userDrawn="1"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 cstate="print"/>
          <a:srcRect l="-2"/>
          <a:stretch/>
        </p:blipFill>
        <p:spPr>
          <a:xfrm>
            <a:off x="-149088" y="375388"/>
            <a:ext cx="1997765" cy="1499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GettyImages_200300145-001.jpg"/>
          <p:cNvPicPr>
            <a:picLocks noChangeAspect="1"/>
          </p:cNvPicPr>
          <p:nvPr userDrawn="1"/>
        </p:nvPicPr>
        <p:blipFill>
          <a:blip r:embed="rId12"/>
          <a:srcRect/>
          <a:stretch>
            <a:fillRect/>
          </a:stretch>
        </p:blipFill>
        <p:spPr>
          <a:xfrm>
            <a:off x="7029114" y="375388"/>
            <a:ext cx="2231136" cy="1501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8638" y="2277269"/>
            <a:ext cx="3599132" cy="1102519"/>
          </a:xfrm>
        </p:spPr>
        <p:txBody>
          <a:bodyPr>
            <a:normAutofit/>
          </a:bodyPr>
          <a:lstStyle>
            <a:lvl1pPr algn="l">
              <a:defRPr sz="2500" b="1" cap="small" baseline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8637" y="3379788"/>
            <a:ext cx="3589405" cy="84931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07/7/12/main" xmlns="" Requires="p14">
      <p:transition xmlns:p141="http://schemas.microsoft.com/office/powerpoint/2010/main" spd="slow" p141:dur="1700">
        <p141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8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8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550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video>
              <p:cMediaNode>
                <p:cTn id="1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57199"/>
            <a:ext cx="3008313" cy="619125"/>
          </a:xfrm>
        </p:spPr>
        <p:txBody>
          <a:bodyPr anchor="b">
            <a:noAutofit/>
          </a:bodyPr>
          <a:lstStyle>
            <a:lvl1pPr algn="l">
              <a:defRPr lang="en-US" sz="20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66928"/>
            <a:ext cx="5111750" cy="412769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rmAutofit/>
          </a:bodyPr>
          <a:lstStyle>
            <a:lvl1pPr algn="l">
              <a:defRPr sz="1900" b="1" cap="small" baseline="0">
                <a:solidFill>
                  <a:schemeClr val="bg1"/>
                </a:solidFill>
                <a:latin typeface="Constant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 b="1" cap="small" baseline="0">
                <a:latin typeface="Constant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47471"/>
            <a:ext cx="2057400" cy="4147151"/>
          </a:xfrm>
        </p:spPr>
        <p:txBody>
          <a:bodyPr vert="eaVert">
            <a:normAutofit/>
          </a:bodyPr>
          <a:lstStyle>
            <a:lvl1pPr>
              <a:defRPr sz="2400" b="1" cap="small" baseline="0">
                <a:latin typeface="Constantia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47471"/>
            <a:ext cx="6019800" cy="4147151"/>
          </a:xfrm>
        </p:spPr>
        <p:txBody>
          <a:bodyPr vert="eaVert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: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5710"/>
            <a:ext cx="8229600" cy="633514"/>
          </a:xfr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latin typeface="+mn-lt"/>
                <a:cs typeface="Tahoma" pitchFamily="34" charset="0"/>
              </a:defRPr>
            </a:lvl1pPr>
            <a:lvl2pPr>
              <a:defRPr sz="1600">
                <a:latin typeface="+mn-lt"/>
                <a:cs typeface="Tahoma" pitchFamily="34" charset="0"/>
              </a:defRPr>
            </a:lvl2pPr>
            <a:lvl3pPr>
              <a:defRPr sz="1400">
                <a:latin typeface="+mn-lt"/>
                <a:cs typeface="Tahoma" pitchFamily="34" charset="0"/>
              </a:defRPr>
            </a:lvl3pPr>
            <a:lvl4pPr>
              <a:defRPr sz="1200">
                <a:latin typeface="+mn-lt"/>
                <a:cs typeface="Tahoma" pitchFamily="34" charset="0"/>
              </a:defRPr>
            </a:lvl4pPr>
            <a:lvl5pPr>
              <a:defRPr sz="1200">
                <a:latin typeface="+mn-lt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: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8229600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1028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rot="5400000">
            <a:off x="-1595899" y="2571750"/>
            <a:ext cx="51435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136" y="465710"/>
            <a:ext cx="7548664" cy="633514"/>
          </a:xfrm>
        </p:spPr>
        <p:txBody>
          <a:bodyPr anchor="ctr" anchorCtr="0">
            <a:norm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136" y="1200151"/>
            <a:ext cx="7548664" cy="3255117"/>
          </a:xfrm>
        </p:spPr>
        <p:txBody>
          <a:bodyPr>
            <a:normAutofit/>
          </a:bodyPr>
          <a:lstStyle>
            <a:lvl1pPr>
              <a:defRPr sz="1800">
                <a:latin typeface="+mn-lt"/>
                <a:cs typeface="Tahoma" pitchFamily="34" charset="0"/>
              </a:defRPr>
            </a:lvl1pPr>
            <a:lvl2pPr>
              <a:defRPr sz="1600">
                <a:latin typeface="+mn-lt"/>
                <a:cs typeface="Tahoma" pitchFamily="34" charset="0"/>
              </a:defRPr>
            </a:lvl2pPr>
            <a:lvl3pPr>
              <a:defRPr sz="1400">
                <a:latin typeface="+mn-lt"/>
                <a:cs typeface="Tahoma" pitchFamily="34" charset="0"/>
              </a:defRPr>
            </a:lvl3pPr>
            <a:lvl4pPr>
              <a:defRPr sz="1200">
                <a:latin typeface="+mn-lt"/>
                <a:cs typeface="Tahoma" pitchFamily="34" charset="0"/>
              </a:defRPr>
            </a:lvl4pPr>
            <a:lvl5pPr>
              <a:defRPr sz="1200">
                <a:latin typeface="+mn-lt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8738" y="4776836"/>
            <a:ext cx="2133600" cy="273844"/>
          </a:xfrm>
        </p:spPr>
        <p:txBody>
          <a:bodyPr/>
          <a:lstStyle/>
          <a:p>
            <a:fld id="{0C817505-E79A-4CE3-955B-46529E59C72C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8228" y="4776836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89717" y="4776836"/>
            <a:ext cx="2133600" cy="273844"/>
          </a:xfrm>
        </p:spPr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Water_new.wmv"/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38" t="25119" r="89566" b="-637"/>
          <a:stretch/>
        </p:blipFill>
        <p:spPr>
          <a:xfrm>
            <a:off x="0" y="10886"/>
            <a:ext cx="975852" cy="517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6731091"/>
      </p:ext>
    </p:extLst>
  </p:cSld>
  <p:clrMapOvr>
    <a:masterClrMapping/>
  </p:clrMapOvr>
  <mc:AlternateContent xmlns:mc="http://schemas.openxmlformats.org/markup-compatibility/2006">
    <mc:Choice xmlns:p14="http://schemas.microsoft.com/office/powerpoint/2007/7/12/main" xmlns="" Requires="p14">
      <p:transition xmlns:p141="http://schemas.microsoft.com/office/powerpoint/2010/main" spd="slow" p141:dur="1700">
        <p141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50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: Ful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ater_new.wmv"/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38" t="25119" r="-357" b="-637"/>
          <a:stretch/>
        </p:blipFill>
        <p:spPr>
          <a:xfrm>
            <a:off x="-1" y="10886"/>
            <a:ext cx="9198429" cy="51707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5710"/>
            <a:ext cx="8229600" cy="633514"/>
          </a:xfrm>
        </p:spPr>
        <p:txBody>
          <a:bodyPr anchor="ctr" anchorCtr="0">
            <a:norm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latin typeface="+mn-lt"/>
                <a:cs typeface="Tahoma" pitchFamily="34" charset="0"/>
              </a:defRPr>
            </a:lvl1pPr>
            <a:lvl2pPr>
              <a:defRPr sz="1600">
                <a:latin typeface="+mn-lt"/>
                <a:cs typeface="Tahoma" pitchFamily="34" charset="0"/>
              </a:defRPr>
            </a:lvl2pPr>
            <a:lvl3pPr>
              <a:defRPr sz="1400">
                <a:latin typeface="+mn-lt"/>
                <a:cs typeface="Tahoma" pitchFamily="34" charset="0"/>
              </a:defRPr>
            </a:lvl3pPr>
            <a:lvl4pPr>
              <a:defRPr sz="1200">
                <a:latin typeface="+mn-lt"/>
                <a:cs typeface="Tahoma" pitchFamily="34" charset="0"/>
              </a:defRPr>
            </a:lvl4pPr>
            <a:lvl5pPr>
              <a:defRPr sz="1200">
                <a:latin typeface="+mn-lt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678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: Half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Water_new.wmv"/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38" t="25119" r="-357" b="-637"/>
          <a:stretch/>
        </p:blipFill>
        <p:spPr>
          <a:xfrm>
            <a:off x="-1" y="10886"/>
            <a:ext cx="9198429" cy="517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>
            <a:off x="3900791" y="402770"/>
            <a:ext cx="4902749" cy="4158343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  <a:effectLst>
            <a:outerShdw blurRad="1028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682" y="465710"/>
            <a:ext cx="4826144" cy="633514"/>
          </a:xfrm>
        </p:spPr>
        <p:txBody>
          <a:bodyPr anchor="ctr" anchorCtr="0">
            <a:no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682" y="1200151"/>
            <a:ext cx="4826144" cy="3255117"/>
          </a:xfrm>
        </p:spPr>
        <p:txBody>
          <a:bodyPr>
            <a:normAutofit/>
          </a:bodyPr>
          <a:lstStyle>
            <a:lvl1pPr>
              <a:defRPr sz="1800">
                <a:latin typeface="+mn-lt"/>
                <a:cs typeface="Tahoma" pitchFamily="34" charset="0"/>
              </a:defRPr>
            </a:lvl1pPr>
            <a:lvl2pPr>
              <a:defRPr sz="1600">
                <a:latin typeface="+mn-lt"/>
                <a:cs typeface="Tahoma" pitchFamily="34" charset="0"/>
              </a:defRPr>
            </a:lvl2pPr>
            <a:lvl3pPr>
              <a:defRPr sz="1400">
                <a:latin typeface="+mn-lt"/>
                <a:cs typeface="Tahoma" pitchFamily="34" charset="0"/>
              </a:defRPr>
            </a:lvl3pPr>
            <a:lvl4pPr>
              <a:defRPr sz="1200">
                <a:latin typeface="+mn-lt"/>
                <a:cs typeface="Tahoma" pitchFamily="34" charset="0"/>
              </a:defRPr>
            </a:lvl4pPr>
            <a:lvl5pPr>
              <a:defRPr sz="1200">
                <a:latin typeface="+mn-lt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52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Water_new.wmv"/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38" t="25119" r="-357" b="-637"/>
          <a:stretch/>
        </p:blipFill>
        <p:spPr>
          <a:xfrm>
            <a:off x="-1" y="10886"/>
            <a:ext cx="9198429" cy="517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>
            <a:off x="-228600" y="1943100"/>
            <a:ext cx="9601200" cy="971550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207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3249" y="2305878"/>
            <a:ext cx="1523181" cy="1123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GettyImages_200300145-001.jp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5218045" y="2295939"/>
            <a:ext cx="1500808" cy="1106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830" y="2197164"/>
            <a:ext cx="4837113" cy="510778"/>
          </a:xfrm>
        </p:spPr>
        <p:txBody>
          <a:bodyPr anchor="t">
            <a:no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550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8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sz="2500" b="1" kern="1200" cap="small" baseline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ideo" Target="../media/media1.wmv"/><Relationship Id="rId2" Type="http://schemas.openxmlformats.org/officeDocument/2006/relationships/slideLayout" Target="../slideLayouts/slideLayout2.xml"/><Relationship Id="rId16" Type="http://schemas.microsoft.com/office/2007/relationships/media" Target="../media/media1.wmv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alphaModFix amt="93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ater_new.wmv"/>
          <p:cNvPicPr>
            <a:picLocks noChangeAspect="1"/>
          </p:cNvPicPr>
          <p:nvPr userDrawn="1">
            <a:vide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 rotWithShape="1">
          <a:blip r:embed="rId19"/>
          <a:srcRect l="-238" t="25119" r="-357" b="-637"/>
          <a:stretch/>
        </p:blipFill>
        <p:spPr>
          <a:xfrm>
            <a:off x="-1" y="10886"/>
            <a:ext cx="9198429" cy="517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402771" y="402770"/>
            <a:ext cx="8360229" cy="4158343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  <a:effectLst>
            <a:outerShdw blurRad="1028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6929"/>
            <a:ext cx="8229600" cy="635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5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17505-E79A-4CE3-955B-46529E59C72C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3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3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145E67-D492-4C9A-8056-AA57A4B6EAA4}"/>
              </a:ext>
            </a:extLst>
          </p:cNvPr>
          <p:cNvSpPr/>
          <p:nvPr/>
        </p:nvSpPr>
        <p:spPr>
          <a:xfrm>
            <a:off x="4441158" y="133829"/>
            <a:ext cx="3745419" cy="3621589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2850" y="343054"/>
            <a:ext cx="3767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pperplate Gothic Bold"/>
                <a:ea typeface="+mj-ea"/>
                <a:cs typeface="+mj-cs"/>
              </a:rPr>
              <a:t>Diamond Services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CBE1F0-CC5B-475D-BBB0-E9194959C53A}"/>
              </a:ext>
            </a:extLst>
          </p:cNvPr>
          <p:cNvSpPr txBox="1"/>
          <p:nvPr/>
        </p:nvSpPr>
        <p:spPr>
          <a:xfrm>
            <a:off x="501888" y="909582"/>
            <a:ext cx="3561348" cy="646331"/>
          </a:xfrm>
          <a:prstGeom prst="rect">
            <a:avLst/>
          </a:prstGeom>
          <a:effectLst>
            <a:glow rad="101500">
              <a:schemeClr val="dk1">
                <a:alpha val="42000"/>
                <a:satMod val="120000"/>
              </a:schemeClr>
            </a:glow>
            <a:reflection blurRad="6350" stA="52000" endA="300" endPos="35000" dir="5400000" sy="-100000" algn="bl" rotWithShape="0"/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Professional, trusted, quality service needs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ED9536-FCA4-4C13-8D7E-B750A5C88BE8}"/>
              </a:ext>
            </a:extLst>
          </p:cNvPr>
          <p:cNvSpPr txBox="1">
            <a:spLocks/>
          </p:cNvSpPr>
          <p:nvPr/>
        </p:nvSpPr>
        <p:spPr>
          <a:xfrm>
            <a:off x="4620125" y="535782"/>
            <a:ext cx="3430720" cy="110251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ffectLst/>
              </a:rPr>
              <a:t>Diamond Quality</a:t>
            </a:r>
            <a:endParaRPr lang="en-US" dirty="0"/>
          </a:p>
        </p:txBody>
      </p:sp>
      <p:sp>
        <p:nvSpPr>
          <p:cNvPr id="5" name="Subtitle 7">
            <a:extLst>
              <a:ext uri="{FF2B5EF4-FFF2-40B4-BE49-F238E27FC236}">
                <a16:creationId xmlns:a16="http://schemas.microsoft.com/office/drawing/2014/main" id="{38EABA00-9176-44DB-BF47-398CCF451305}"/>
              </a:ext>
            </a:extLst>
          </p:cNvPr>
          <p:cNvSpPr txBox="1">
            <a:spLocks/>
          </p:cNvSpPr>
          <p:nvPr/>
        </p:nvSpPr>
        <p:spPr>
          <a:xfrm>
            <a:off x="4620126" y="2040253"/>
            <a:ext cx="3430719" cy="1046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bg1"/>
                </a:solidFill>
                <a:latin typeface="+mn-lt"/>
                <a:ea typeface="+mn-ea"/>
                <a:cs typeface="Tahom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Tahom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/>
                </a:solidFill>
                <a:latin typeface="+mn-lt"/>
                <a:ea typeface="+mn-ea"/>
                <a:cs typeface="Tahom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bg1"/>
                </a:solidFill>
                <a:latin typeface="+mn-lt"/>
                <a:ea typeface="+mn-ea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>
                <a:latin typeface="Constantia" panose="02030602050306030303" pitchFamily="18" charset="0"/>
              </a:rPr>
              <a:t>Don </a:t>
            </a:r>
            <a:r>
              <a:rPr lang="en-US" sz="1200" dirty="0" err="1">
                <a:latin typeface="Constantia" panose="02030602050306030303" pitchFamily="18" charset="0"/>
              </a:rPr>
              <a:t>Barbarits</a:t>
            </a:r>
            <a:endParaRPr lang="en-US" sz="1200" dirty="0">
              <a:latin typeface="Constantia" panose="02030602050306030303" pitchFamily="18" charset="0"/>
            </a:endParaRPr>
          </a:p>
          <a:p>
            <a:pPr marL="0" indent="0" algn="ctr">
              <a:buNone/>
            </a:pPr>
            <a:r>
              <a:rPr lang="en-US" sz="1200" dirty="0">
                <a:latin typeface="Constantia" panose="02030602050306030303" pitchFamily="18" charset="0"/>
              </a:rPr>
              <a:t>	</a:t>
            </a:r>
          </a:p>
          <a:p>
            <a:pPr marL="0" indent="0">
              <a:buNone/>
            </a:pPr>
            <a:r>
              <a:rPr lang="en-US" sz="1200" dirty="0">
                <a:latin typeface="Constantia" panose="02030602050306030303" pitchFamily="18" charset="0"/>
              </a:rPr>
              <a:t>Anthony Knight	Keira Nevers	</a:t>
            </a:r>
          </a:p>
          <a:p>
            <a:pPr marL="0" indent="0">
              <a:buNone/>
            </a:pPr>
            <a:r>
              <a:rPr lang="en-US" sz="1200" dirty="0">
                <a:latin typeface="Constantia" panose="02030602050306030303" pitchFamily="18" charset="0"/>
              </a:rPr>
              <a:t>Noah Sanderson	</a:t>
            </a:r>
            <a:r>
              <a:rPr lang="en-US" sz="1200" dirty="0" err="1">
                <a:latin typeface="Constantia" panose="02030602050306030303" pitchFamily="18" charset="0"/>
              </a:rPr>
              <a:t>Anitharaj</a:t>
            </a:r>
            <a:r>
              <a:rPr lang="en-US" sz="1200" dirty="0">
                <a:latin typeface="Constantia" panose="02030602050306030303" pitchFamily="18" charset="0"/>
              </a:rPr>
              <a:t> </a:t>
            </a:r>
            <a:r>
              <a:rPr lang="en-US" sz="1200" dirty="0" err="1">
                <a:latin typeface="Constantia" panose="02030602050306030303" pitchFamily="18" charset="0"/>
              </a:rPr>
              <a:t>Sridharan</a:t>
            </a:r>
            <a:endParaRPr lang="en-US" sz="1200" dirty="0">
              <a:latin typeface="Constantia" panose="0203060205030603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99EA6-EF67-4D4F-B240-AC5EF4480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423" y="2227562"/>
            <a:ext cx="2553889" cy="14618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14110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0294590"/>
              </p:ext>
            </p:extLst>
          </p:nvPr>
        </p:nvGraphicFramePr>
        <p:xfrm>
          <a:off x="2482850" y="1169198"/>
          <a:ext cx="6266255" cy="3219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465710"/>
            <a:ext cx="3824514" cy="633514"/>
          </a:xfrm>
        </p:spPr>
        <p:txBody>
          <a:bodyPr>
            <a:normAutofit/>
          </a:bodyPr>
          <a:lstStyle/>
          <a:p>
            <a:r>
              <a:rPr lang="en-US" sz="2500" b="1" cap="small" dirty="0">
                <a:latin typeface="Constantia" pitchFamily="18" charset="0"/>
              </a:rPr>
              <a:t>The Core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495" y="1169198"/>
            <a:ext cx="1897455" cy="3149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tantia" panose="02030602050306030303" pitchFamily="18" charset="0"/>
              </a:rPr>
              <a:t>Node.js</a:t>
            </a:r>
          </a:p>
          <a:p>
            <a:pPr marL="0" indent="0">
              <a:buNone/>
            </a:pPr>
            <a:r>
              <a:rPr lang="en-US" dirty="0">
                <a:latin typeface="Constantia" panose="02030602050306030303" pitchFamily="18" charset="0"/>
              </a:rPr>
              <a:t>Express</a:t>
            </a:r>
            <a:br>
              <a:rPr lang="en-US" dirty="0">
                <a:latin typeface="Constantia" panose="02030602050306030303" pitchFamily="18" charset="0"/>
              </a:rPr>
            </a:br>
            <a:r>
              <a:rPr lang="en-US" dirty="0">
                <a:latin typeface="Constantia" panose="02030602050306030303" pitchFamily="18" charset="0"/>
              </a:rPr>
              <a:t>Ajax</a:t>
            </a:r>
          </a:p>
          <a:p>
            <a:pPr marL="0" indent="0">
              <a:buNone/>
            </a:pPr>
            <a:r>
              <a:rPr lang="en-US" dirty="0">
                <a:latin typeface="Constantia" panose="02030602050306030303" pitchFamily="18" charset="0"/>
              </a:rPr>
              <a:t>jQuery</a:t>
            </a:r>
          </a:p>
          <a:p>
            <a:pPr marL="0" indent="0">
              <a:buNone/>
            </a:pPr>
            <a:r>
              <a:rPr lang="en-US" dirty="0">
                <a:latin typeface="Constantia" panose="02030602050306030303" pitchFamily="18" charset="0"/>
              </a:rPr>
              <a:t>Handlebars</a:t>
            </a:r>
          </a:p>
          <a:p>
            <a:pPr marL="0" indent="0">
              <a:buNone/>
            </a:pPr>
            <a:r>
              <a:rPr lang="en-US" dirty="0" err="1">
                <a:latin typeface="Constantia" panose="02030602050306030303" pitchFamily="18" charset="0"/>
              </a:rPr>
              <a:t>Sequelize</a:t>
            </a:r>
            <a:endParaRPr lang="en-US" dirty="0">
              <a:latin typeface="Constantia" panose="02030602050306030303" pitchFamily="18" charset="0"/>
            </a:endParaRPr>
          </a:p>
          <a:p>
            <a:pPr marL="0" indent="0">
              <a:buNone/>
            </a:pPr>
            <a:r>
              <a:rPr lang="en-US" dirty="0" err="1">
                <a:latin typeface="Constantia" panose="02030602050306030303" pitchFamily="18" charset="0"/>
              </a:rPr>
              <a:t>mySQL</a:t>
            </a:r>
            <a:endParaRPr lang="en-US" dirty="0">
              <a:latin typeface="Constantia" panose="020306020503060303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onstantia" panose="02030602050306030303" pitchFamily="18" charset="0"/>
              </a:rPr>
              <a:t>Something New</a:t>
            </a:r>
          </a:p>
          <a:p>
            <a:r>
              <a:rPr lang="en-US" dirty="0" err="1">
                <a:latin typeface="Constantia" panose="02030602050306030303" pitchFamily="18" charset="0"/>
              </a:rPr>
              <a:t>Bulma</a:t>
            </a:r>
            <a:endParaRPr lang="en-US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2915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4C5D24-5D81-4037-A746-F35CBCF226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584C5D24-5D81-4037-A746-F35CBCF226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BB15BAD-3DA1-4321-B57B-C01D254B77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0BB15BAD-3DA1-4321-B57B-C01D254B77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19FC18-8315-40F8-BEE8-AAAA9EF02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dgm id="{AA19FC18-8315-40F8-BEE8-AAAA9EF029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1708757-DE70-4B37-9EB6-DEC398CBB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E1708757-DE70-4B37-9EB6-DEC398CBBE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3DF2B9-C962-4A4C-BA7C-DD120D10DD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103DF2B9-C962-4A4C-BA7C-DD120D10DD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5B92B7-E9DB-43E7-8405-BF7FEE3EE0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D55B92B7-E9DB-43E7-8405-BF7FEE3EE0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DC5249-9D1B-4E9A-A4A4-06611A8E8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61DC5249-9D1B-4E9A-A4A4-06611A8E8F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B3A077-E145-4C30-A9F6-F29FC9977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B4B3A077-E145-4C30-A9F6-F29FC99778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F0CFBC-11F9-4068-A384-45941CFD7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82F0CFBC-11F9-4068-A384-45941CFD7D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4E55C3E-DA64-4FED-B544-C725E7777C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dgm id="{D4E55C3E-DA64-4FED-B544-C725E7777C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F9A753-D2AC-46FE-8745-C55799C1B1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7DF9A753-D2AC-46FE-8745-C55799C1B1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528502-DA5D-402C-A1CB-2E5CBECD4F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44528502-DA5D-402C-A1CB-2E5CBECD4F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using Passport</a:t>
            </a:r>
            <a:endParaRPr lang="en-US" dirty="0">
              <a:latin typeface="Constant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3652"/>
            <a:ext cx="8229600" cy="3255117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>
                <a:latin typeface="Constantia" panose="02030602050306030303" pitchFamily="18" charset="0"/>
              </a:rPr>
              <a:t>Authentication middleware for Node.  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>
                <a:latin typeface="Constantia" panose="02030602050306030303" pitchFamily="18" charset="0"/>
              </a:rPr>
              <a:t>Used to authenticate username and password safely and securely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>
                <a:latin typeface="Constantia" panose="02030602050306030303" pitchFamily="18" charset="0"/>
              </a:rPr>
              <a:t>Use of Local Strategy to find expected credentials to authenticate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850065" y="3189767"/>
            <a:ext cx="7740502" cy="673402"/>
            <a:chOff x="1850065" y="3189767"/>
            <a:chExt cx="7740502" cy="673402"/>
          </a:xfrm>
        </p:grpSpPr>
        <p:sp>
          <p:nvSpPr>
            <p:cNvPr id="7" name="Chevron 6"/>
            <p:cNvSpPr/>
            <p:nvPr/>
          </p:nvSpPr>
          <p:spPr>
            <a:xfrm>
              <a:off x="1850065" y="3189767"/>
              <a:ext cx="7740502" cy="1900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1850065" y="3673148"/>
              <a:ext cx="7740502" cy="190021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1850065" y="3431458"/>
              <a:ext cx="7740502" cy="190021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721113"/>
      </p:ext>
    </p:extLst>
  </p:cSld>
  <p:clrMapOvr>
    <a:masterClrMapping/>
  </p:clrMapOvr>
  <mc:AlternateContent xmlns:mc="http://schemas.openxmlformats.org/markup-compatibility/2006">
    <mc:Choice xmlns:p14="http://schemas.microsoft.com/office/powerpoint/2007/7/12/main" xmlns="" Requires="p14">
      <p:transition xmlns:p141="http://schemas.microsoft.com/office/powerpoint/2010/main" spd="slow" p141:dur="1700">
        <p141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459360"/>
            <a:ext cx="5670550" cy="633514"/>
          </a:xfrm>
        </p:spPr>
        <p:txBody>
          <a:bodyPr>
            <a:normAutofit/>
          </a:bodyPr>
          <a:lstStyle/>
          <a:p>
            <a:pPr algn="r"/>
            <a:r>
              <a:rPr lang="en-US" sz="2500" b="1" cap="small" dirty="0" err="1">
                <a:latin typeface="Constantia" pitchFamily="18" charset="0"/>
                <a:cs typeface="+mj-cs"/>
              </a:rPr>
              <a:t>Mailgun</a:t>
            </a:r>
            <a:r>
              <a:rPr lang="en-US" sz="2500" b="1" cap="small" dirty="0">
                <a:latin typeface="Constantia" pitchFamily="18" charset="0"/>
                <a:cs typeface="+mj-cs"/>
              </a:rPr>
              <a:t>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5914571" cy="182607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nstantia" panose="02030602050306030303" pitchFamily="18" charset="0"/>
              </a:rPr>
              <a:t>The </a:t>
            </a:r>
            <a:r>
              <a:rPr lang="en-US" dirty="0" err="1">
                <a:latin typeface="Constantia" panose="02030602050306030303" pitchFamily="18" charset="0"/>
              </a:rPr>
              <a:t>Mailgun</a:t>
            </a:r>
            <a:r>
              <a:rPr lang="en-US" dirty="0">
                <a:latin typeface="Constantia" panose="02030602050306030303" pitchFamily="18" charset="0"/>
              </a:rPr>
              <a:t> API is built on HTTP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nstantia" panose="02030602050306030303" pitchFamily="18" charset="0"/>
              </a:rPr>
              <a:t>Send Messages via Email with To, From, Subject and Body parameters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onstantia" panose="02030602050306030303" pitchFamily="18" charset="0"/>
              </a:rPr>
              <a:t>Builds a MIME representation of the message and sends it!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990601" y="3189767"/>
            <a:ext cx="8291513" cy="673402"/>
            <a:chOff x="1850064" y="3189767"/>
            <a:chExt cx="8021556" cy="673402"/>
          </a:xfrm>
        </p:grpSpPr>
        <p:sp>
          <p:nvSpPr>
            <p:cNvPr id="7" name="Chevron 6"/>
            <p:cNvSpPr/>
            <p:nvPr/>
          </p:nvSpPr>
          <p:spPr>
            <a:xfrm>
              <a:off x="1850065" y="3189767"/>
              <a:ext cx="7546989" cy="190021"/>
            </a:xfrm>
            <a:prstGeom prst="chevron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1850064" y="3673148"/>
              <a:ext cx="8021556" cy="190021"/>
            </a:xfrm>
            <a:prstGeom prst="chevron">
              <a:avLst>
                <a:gd name="adj" fmla="val 488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1850064" y="3431458"/>
              <a:ext cx="7786576" cy="190021"/>
            </a:xfrm>
            <a:prstGeom prst="chevron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 rot="16200000">
            <a:off x="3095853" y="-350994"/>
            <a:ext cx="7740503" cy="673402"/>
            <a:chOff x="1864355" y="3189768"/>
            <a:chExt cx="7740503" cy="673402"/>
          </a:xfrm>
        </p:grpSpPr>
        <p:sp>
          <p:nvSpPr>
            <p:cNvPr id="11" name="Chevron 10"/>
            <p:cNvSpPr/>
            <p:nvPr/>
          </p:nvSpPr>
          <p:spPr>
            <a:xfrm>
              <a:off x="2340529" y="3189768"/>
              <a:ext cx="7250039" cy="1900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>
              <a:off x="1864355" y="3673149"/>
              <a:ext cx="7740502" cy="190021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hevron 12"/>
            <p:cNvSpPr/>
            <p:nvPr/>
          </p:nvSpPr>
          <p:spPr>
            <a:xfrm>
              <a:off x="2096057" y="3431460"/>
              <a:ext cx="7508801" cy="190021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966792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5710"/>
            <a:ext cx="6120533" cy="633514"/>
          </a:xfrm>
        </p:spPr>
        <p:txBody>
          <a:bodyPr>
            <a:normAutofit/>
          </a:bodyPr>
          <a:lstStyle/>
          <a:p>
            <a:pPr algn="ctr"/>
            <a:r>
              <a:rPr lang="en-US" sz="2500" b="1" cap="small" dirty="0">
                <a:latin typeface="Constantia" pitchFamily="18" charset="0"/>
              </a:rPr>
              <a:t>Google Maps Distance Matrix API</a:t>
            </a:r>
          </a:p>
        </p:txBody>
      </p:sp>
      <p:grpSp>
        <p:nvGrpSpPr>
          <p:cNvPr id="6" name="Group 5"/>
          <p:cNvGrpSpPr/>
          <p:nvPr/>
        </p:nvGrpSpPr>
        <p:grpSpPr>
          <a:xfrm rot="16200000">
            <a:off x="3095853" y="4613197"/>
            <a:ext cx="7740503" cy="673402"/>
            <a:chOff x="1864355" y="3189768"/>
            <a:chExt cx="7740503" cy="673402"/>
          </a:xfrm>
        </p:grpSpPr>
        <p:sp>
          <p:nvSpPr>
            <p:cNvPr id="7" name="Chevron 6"/>
            <p:cNvSpPr/>
            <p:nvPr/>
          </p:nvSpPr>
          <p:spPr>
            <a:xfrm>
              <a:off x="2340529" y="3189768"/>
              <a:ext cx="7250039" cy="1900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1864355" y="3673149"/>
              <a:ext cx="7740502" cy="190021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2096057" y="3431460"/>
              <a:ext cx="7508801" cy="190021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AutoShape 2" descr="Image result for services images">
            <a:extLst>
              <a:ext uri="{FF2B5EF4-FFF2-40B4-BE49-F238E27FC236}">
                <a16:creationId xmlns:a16="http://schemas.microsoft.com/office/drawing/2014/main" id="{8798576F-EFD9-420A-B34C-55FCDB5CF6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1550" y="-1028700"/>
            <a:ext cx="375285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9889D9-E3A0-48BF-9694-BAB57B9DD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17" y="1200152"/>
            <a:ext cx="6120533" cy="182607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500" dirty="0">
                <a:latin typeface="Constantia" panose="02030602050306030303" pitchFamily="18" charset="0"/>
              </a:rPr>
              <a:t>Access Google Maps Distance Matrix API through an HTTP interface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500" dirty="0">
                <a:latin typeface="Constantia" panose="02030602050306030303" pitchFamily="18" charset="0"/>
              </a:rPr>
              <a:t>Provide the travel time and distance in miles between origins and destinations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5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817610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cap="small" dirty="0">
                <a:latin typeface="Constantia" pitchFamily="18" charset="0"/>
              </a:rPr>
              <a:t>Challenges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Constantia" panose="02030602050306030303" pitchFamily="18" charset="0"/>
              </a:rPr>
              <a:t>Yeah, we had those…..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616736"/>
      </p:ext>
    </p:extLst>
  </p:cSld>
  <p:clrMapOvr>
    <a:masterClrMapping/>
  </p:clrMapOvr>
  <mc:AlternateContent xmlns:mc="http://schemas.openxmlformats.org/markup-compatibility/2006">
    <mc:Choice xmlns:p14="http://schemas.microsoft.com/office/powerpoint/2007/7/12/main" xmlns="" Requires="p14">
      <p:transition xmlns:p141="http://schemas.microsoft.com/office/powerpoint/2010/main" spd="slow" p141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2260504" y="3379788"/>
            <a:ext cx="12076724" cy="2645378"/>
            <a:chOff x="1030309" y="4254857"/>
            <a:chExt cx="8113691" cy="1777285"/>
          </a:xfrm>
          <a:solidFill>
            <a:schemeClr val="accent1">
              <a:lumMod val="7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1030309" y="4254857"/>
              <a:ext cx="1777285" cy="17772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7590" y="4254857"/>
              <a:ext cx="1777285" cy="17772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564871" y="4254857"/>
              <a:ext cx="1777285" cy="17772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832152" y="4254857"/>
              <a:ext cx="1777285" cy="17772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099433" y="4254857"/>
              <a:ext cx="1777285" cy="17772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366715" y="4254857"/>
              <a:ext cx="1777285" cy="17772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cap="small" dirty="0">
                <a:latin typeface="Constantia" pitchFamily="18" charset="0"/>
              </a:rPr>
              <a:t>The Magic of the Diamond Services Community</a:t>
            </a:r>
            <a:endParaRPr lang="en-US" sz="2500" cap="small" dirty="0">
              <a:latin typeface="Constant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136" y="1200151"/>
            <a:ext cx="7548664" cy="2179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latin typeface="Constantia" panose="02030602050306030303" pitchFamily="18" charset="0"/>
              </a:rPr>
              <a:t>When our team works together we glide forward easily</a:t>
            </a:r>
          </a:p>
          <a:p>
            <a:r>
              <a:rPr lang="en-US" dirty="0">
                <a:latin typeface="Constantia" panose="02030602050306030303" pitchFamily="18" charset="0"/>
              </a:rPr>
              <a:t>Overcoming our challenges and feeling generally overwhelmed, we persevered and mastered.  </a:t>
            </a:r>
          </a:p>
          <a:p>
            <a:r>
              <a:rPr lang="en-US" dirty="0">
                <a:latin typeface="Constantia" panose="02030602050306030303" pitchFamily="18" charset="0"/>
              </a:rPr>
              <a:t>Everyone worked together as a team to divide and conquer.</a:t>
            </a:r>
          </a:p>
          <a:p>
            <a:r>
              <a:rPr lang="en-US" dirty="0">
                <a:latin typeface="Constantia" panose="02030602050306030303" pitchFamily="18" charset="0"/>
              </a:rPr>
              <a:t>Communication was key. Slack, Google Hangout and working together as a group made this project a success.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46" y="4157662"/>
            <a:ext cx="2437209" cy="14486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84" y="4157662"/>
            <a:ext cx="2437209" cy="14486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662" y="4157662"/>
            <a:ext cx="2437209" cy="144865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-2696239" y="3884212"/>
            <a:ext cx="12076724" cy="2645378"/>
            <a:chOff x="1030309" y="4254857"/>
            <a:chExt cx="8113691" cy="1777285"/>
          </a:xfrm>
        </p:grpSpPr>
        <p:sp>
          <p:nvSpPr>
            <p:cNvPr id="4" name="Oval 3"/>
            <p:cNvSpPr/>
            <p:nvPr/>
          </p:nvSpPr>
          <p:spPr>
            <a:xfrm>
              <a:off x="1030309" y="4254857"/>
              <a:ext cx="1777285" cy="17772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297590" y="4254857"/>
              <a:ext cx="1777285" cy="17772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564871" y="4254857"/>
              <a:ext cx="1777285" cy="17772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832152" y="4254857"/>
              <a:ext cx="1777285" cy="17772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099433" y="4254857"/>
              <a:ext cx="1777285" cy="17772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366715" y="4254857"/>
              <a:ext cx="1777285" cy="17772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70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07/7/12/main" xmlns="" Requires="p14">
      <p:transition xmlns:p141="http://schemas.microsoft.com/office/powerpoint/2010/main" spd="slow" p141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repeatCount="2000" accel="29000" decel="71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067 0.07118  C 0.081 0.08719  0.102 0.09609  0.124 0.09609  C 0.149 0.09609  0.169 0.08719  0.183 0.07118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repeatCount="2000" accel="29000" decel="71000" autoRev="1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 L 0.067 0.07118  C 0.081 0.08719  0.102 0.09609  0.124 0.09609  C 0.149 0.09609  0.169 0.08719  0.183 0.07118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95062E-6 L -0.08299 -0.16296 C -0.10035 -0.19969 -0.12639 -0.22068 -0.15348 -0.22068 C -0.18438 -0.22068 -0.20921 -0.19969 -0.22657 -0.16296 L -0.30938 -3.95062E-6 " pathEditMode="relative" rAng="0" ptsTypes="FffFF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00" y="-110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30938 1.26274E-6 L -0.38351 -0.13893 C -0.39914 -0.16981 -0.4224 -0.18679 -0.44653 -0.18679 C -0.47414 -0.18679 -0.49618 -0.16981 -0.51164 -0.13893 L -0.58542 1.26274E-6 " pathEditMode="relative" rAng="0" ptsTypes="FffFF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0" y="-94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95062E-6 L -0.08299 -0.16296 C -0.10035 -0.19969 -0.12639 -0.22068 -0.15348 -0.22068 C -0.18438 -0.22068 -0.20921 -0.19969 -0.22657 -0.16296 L -0.30938 -3.95062E-6 " pathEditMode="relative" rAng="0" ptsTypes="FffFF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00" y="-110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1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7" presetClass="path" presetSubtype="0" accel="50000" decel="5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30938 1.26274E-6 L -0.38351 -0.13893 C -0.39914 -0.16981 -0.4224 -0.18679 -0.44653 -0.18679 C -0.47414 -0.18679 -0.49618 -0.16981 -0.51164 -0.13893 L -0.58542 1.26274E-6 " pathEditMode="relative" rAng="0" ptsTypes="FffFF"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0" y="-94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95062E-6 L -0.08299 -0.16296 C -0.10035 -0.19969 -0.12639 -0.22068 -0.15348 -0.22068 C -0.18438 -0.22068 -0.20921 -0.19969 -0.22657 -0.16296 L -0.30938 -3.95062E-6 " pathEditMode="relative" rAng="0" ptsTypes="FffFF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00" y="-110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7" presetClass="path" presetSubtype="0" accel="50000" decel="5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30938 1.26274E-6 L -0.38351 -0.13893 C -0.39914 -0.16981 -0.4224 -0.18679 -0.44653 -0.18679 C -0.47414 -0.18679 -0.49618 -0.16981 -0.51164 -0.13893 L -0.58542 1.26274E-6 " pathEditMode="relative" rAng="0" ptsTypes="FffFF">
                                      <p:cBhvr>
                                        <p:cTn id="2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0" y="-94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687608"/>
            <a:ext cx="8251902" cy="685800"/>
          </a:xfrm>
        </p:spPr>
        <p:txBody>
          <a:bodyPr>
            <a:noAutofit/>
          </a:bodyPr>
          <a:lstStyle/>
          <a:p>
            <a:pPr algn="ctr"/>
            <a:r>
              <a:rPr lang="en-US" sz="1900" dirty="0"/>
              <a:t>Trusted, Professional Services that you can count on</a:t>
            </a:r>
            <a:endParaRPr lang="en-US" sz="1900" b="1" cap="small" dirty="0">
              <a:latin typeface="Constantia" pitchFamily="18" charset="0"/>
            </a:endParaRPr>
          </a:p>
        </p:txBody>
      </p:sp>
      <p:sp>
        <p:nvSpPr>
          <p:cNvPr id="17" name="Title 14"/>
          <p:cNvSpPr txBox="1">
            <a:spLocks/>
          </p:cNvSpPr>
          <p:nvPr/>
        </p:nvSpPr>
        <p:spPr>
          <a:xfrm>
            <a:off x="1676400" y="3853722"/>
            <a:ext cx="5803900" cy="6858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Constantia" panose="02030602050306030303" pitchFamily="18" charset="0"/>
                <a:ea typeface="+mj-ea"/>
                <a:cs typeface="+mj-cs"/>
              </a:rPr>
              <a:t>Join our community to connect service providers and consumers with exceptional quality services</a:t>
            </a:r>
            <a:endParaRPr kumimoji="0" lang="en-US" sz="1600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nstantia" panose="02030602050306030303" pitchFamily="18" charset="0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5085A-3C08-4B5B-B5CE-761C061E1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037" y="1728787"/>
            <a:ext cx="27146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51008"/>
      </p:ext>
    </p:extLst>
  </p:cSld>
  <p:clrMapOvr>
    <a:masterClrMapping/>
  </p:clrMapOvr>
  <mc:AlternateContent xmlns:mc="http://schemas.openxmlformats.org/markup-compatibility/2006">
    <mc:Choice xmlns:p14="http://schemas.microsoft.com/office/powerpoint/2007/7/12/main" xmlns="" Requires="p14">
      <p:transition xmlns:p141="http://schemas.microsoft.com/office/powerpoint/2010/main" spd="slow" p141:dur="1399">
        <p141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theme/theme1.xml><?xml version="1.0" encoding="utf-8"?>
<a:theme xmlns:a="http://schemas.openxmlformats.org/drawingml/2006/main" name="MultimediaChoreograph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opperplate Gothic Bold"/>
        <a:ea typeface=""/>
        <a:cs typeface=""/>
      </a:majorFont>
      <a:minorFont>
        <a:latin typeface="Arial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8D40529-A348-4B16-A8D7-9003BD9474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Multimedia choreography presentation</Template>
  <TotalTime>0</TotalTime>
  <Words>222</Words>
  <Application>Microsoft Office PowerPoint</Application>
  <PresentationFormat>On-screen Show (16:9)</PresentationFormat>
  <Paragraphs>47</Paragraphs>
  <Slides>8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Constantia</vt:lpstr>
      <vt:lpstr>Copperplate Gothic Bold</vt:lpstr>
      <vt:lpstr>Tahoma</vt:lpstr>
      <vt:lpstr>MultimediaChoreography</vt:lpstr>
      <vt:lpstr>PowerPoint Presentation</vt:lpstr>
      <vt:lpstr>The Core Technologies</vt:lpstr>
      <vt:lpstr>Authentication using Passport</vt:lpstr>
      <vt:lpstr>Mailgun API</vt:lpstr>
      <vt:lpstr>Google Maps Distance Matrix API</vt:lpstr>
      <vt:lpstr>Challenges</vt:lpstr>
      <vt:lpstr>The Magic of the Diamond Services Community</vt:lpstr>
      <vt:lpstr>Trusted, Professional Services that you can count 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2018-04-07T18:22:18Z</dcterms:created>
  <dcterms:modified xsi:type="dcterms:W3CDTF">2018-04-08T15:07:59Z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TC016745539991</vt:lpwstr>
  </property>
</Properties>
</file>